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816" r:id="rId5"/>
  </p:sldMasterIdLst>
  <p:notesMasterIdLst>
    <p:notesMasterId r:id="rId46"/>
  </p:notesMasterIdLst>
  <p:handoutMasterIdLst>
    <p:handoutMasterId r:id="rId47"/>
  </p:handoutMasterIdLst>
  <p:sldIdLst>
    <p:sldId id="2313" r:id="rId6"/>
    <p:sldId id="360" r:id="rId7"/>
    <p:sldId id="2397" r:id="rId8"/>
    <p:sldId id="2345" r:id="rId9"/>
    <p:sldId id="2400" r:id="rId10"/>
    <p:sldId id="2378" r:id="rId11"/>
    <p:sldId id="2316" r:id="rId12"/>
    <p:sldId id="2317" r:id="rId13"/>
    <p:sldId id="2372" r:id="rId14"/>
    <p:sldId id="2373" r:id="rId15"/>
    <p:sldId id="2320" r:id="rId16"/>
    <p:sldId id="2321" r:id="rId17"/>
    <p:sldId id="2322" r:id="rId18"/>
    <p:sldId id="2323" r:id="rId19"/>
    <p:sldId id="2374" r:id="rId20"/>
    <p:sldId id="2324" r:id="rId21"/>
    <p:sldId id="2375" r:id="rId22"/>
    <p:sldId id="401" r:id="rId23"/>
    <p:sldId id="2376" r:id="rId24"/>
    <p:sldId id="2327" r:id="rId25"/>
    <p:sldId id="2349" r:id="rId26"/>
    <p:sldId id="2377" r:id="rId27"/>
    <p:sldId id="2329" r:id="rId28"/>
    <p:sldId id="2330" r:id="rId29"/>
    <p:sldId id="2332" r:id="rId30"/>
    <p:sldId id="2393" r:id="rId31"/>
    <p:sldId id="2380" r:id="rId32"/>
    <p:sldId id="2370" r:id="rId33"/>
    <p:sldId id="2394" r:id="rId34"/>
    <p:sldId id="2395" r:id="rId35"/>
    <p:sldId id="2398" r:id="rId36"/>
    <p:sldId id="2396" r:id="rId37"/>
    <p:sldId id="2381" r:id="rId38"/>
    <p:sldId id="2390" r:id="rId39"/>
    <p:sldId id="2388" r:id="rId40"/>
    <p:sldId id="2391" r:id="rId41"/>
    <p:sldId id="2389" r:id="rId42"/>
    <p:sldId id="2392" r:id="rId43"/>
    <p:sldId id="2382" r:id="rId44"/>
    <p:sldId id="232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0" userDrawn="1">
          <p15:clr>
            <a:srgbClr val="A4A3A4"/>
          </p15:clr>
        </p15:guide>
        <p15:guide id="2" pos="36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F00"/>
    <a:srgbClr val="092D68"/>
    <a:srgbClr val="008080"/>
    <a:srgbClr val="142D64"/>
    <a:srgbClr val="F25A00"/>
    <a:srgbClr val="DCDCDC"/>
    <a:srgbClr val="D80000"/>
    <a:srgbClr val="F58C00"/>
    <a:srgbClr val="F5B414"/>
    <a:srgbClr val="5887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49" autoAdjust="0"/>
    <p:restoredTop sz="96357" autoAdjust="0"/>
  </p:normalViewPr>
  <p:slideViewPr>
    <p:cSldViewPr snapToGrid="0">
      <p:cViewPr varScale="1">
        <p:scale>
          <a:sx n="106" d="100"/>
          <a:sy n="106" d="100"/>
        </p:scale>
        <p:origin x="1116" y="114"/>
      </p:cViewPr>
      <p:guideLst>
        <p:guide orient="horz" pos="2750"/>
        <p:guide pos="3613"/>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01" d="100"/>
          <a:sy n="101" d="100"/>
        </p:scale>
        <p:origin x="454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266E1-EAA6-4BB7-A49A-3233D6FE18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lt-LT"/>
        </a:p>
      </dgm:t>
    </dgm:pt>
    <dgm:pt modelId="{ABB43958-951D-42FA-9FD1-3B2EC495B6B5}">
      <dgm:prSet phldrT="[Tekstas]" custT="1"/>
      <dgm:spPr/>
      <dgm:t>
        <a:bodyPr/>
        <a:lstStyle/>
        <a:p>
          <a:r>
            <a:rPr lang="lt-LT" sz="1600" b="1" u="sng" dirty="0">
              <a:solidFill>
                <a:schemeClr val="bg1"/>
              </a:solidFill>
              <a:latin typeface="DM Sans" pitchFamily="2" charset="-70"/>
              <a:ea typeface="Verdana" panose="020B0604030504040204" pitchFamily="34" charset="0"/>
            </a:rPr>
            <a:t>SUSIJUSIOS ĮMONĖS - tai įmonės, kurias sieja kuris nors iš šių ryšių:</a:t>
          </a:r>
          <a:endParaRPr lang="lt-LT" sz="1600" dirty="0">
            <a:solidFill>
              <a:schemeClr val="bg1"/>
            </a:solidFill>
            <a:latin typeface="DM Sans" pitchFamily="2" charset="-70"/>
            <a:ea typeface="Verdana" panose="020B0604030504040204" pitchFamily="34" charset="0"/>
          </a:endParaRPr>
        </a:p>
      </dgm:t>
    </dgm:pt>
    <dgm:pt modelId="{ADBCCFE9-4521-4B10-932B-6BC44DEFF5A4}" type="parTrans" cxnId="{9F8CB652-A0BF-4256-B113-D97B1FAC6288}">
      <dgm:prSet/>
      <dgm:spPr/>
      <dgm:t>
        <a:bodyPr/>
        <a:lstStyle/>
        <a:p>
          <a:endParaRPr lang="lt-LT" sz="1600">
            <a:latin typeface="DM Sans" pitchFamily="2" charset="-70"/>
            <a:ea typeface="Verdana" panose="020B0604030504040204" pitchFamily="34" charset="0"/>
          </a:endParaRPr>
        </a:p>
      </dgm:t>
    </dgm:pt>
    <dgm:pt modelId="{5B5A4794-DC8B-4EDB-8D4F-CAFF5FCF4530}" type="sibTrans" cxnId="{9F8CB652-A0BF-4256-B113-D97B1FAC6288}">
      <dgm:prSet/>
      <dgm:spPr/>
      <dgm:t>
        <a:bodyPr/>
        <a:lstStyle/>
        <a:p>
          <a:endParaRPr lang="lt-LT" sz="1600">
            <a:latin typeface="DM Sans" pitchFamily="2" charset="-70"/>
            <a:ea typeface="Verdana" panose="020B0604030504040204" pitchFamily="34" charset="0"/>
          </a:endParaRPr>
        </a:p>
      </dgm:t>
    </dgm:pt>
    <dgm:pt modelId="{3340CD62-3E0F-4418-8831-7E5F28E096E7}">
      <dgm:prSet phldrT="[Tekstas]" custT="1"/>
      <dgm:spPr/>
      <dgm:t>
        <a:bodyPr/>
        <a:lstStyle/>
        <a:p>
          <a:r>
            <a:rPr lang="lt-LT" sz="1600" b="1" u="sng" dirty="0">
              <a:solidFill>
                <a:schemeClr val="bg1"/>
              </a:solidFill>
              <a:latin typeface="DM Sans" pitchFamily="2" charset="-70"/>
              <a:ea typeface="Verdana" panose="020B0604030504040204" pitchFamily="34" charset="0"/>
            </a:rPr>
            <a:t>PARTNERINĖS ĮMONĖS:</a:t>
          </a:r>
          <a:endParaRPr lang="lt-LT" sz="1600" dirty="0">
            <a:solidFill>
              <a:schemeClr val="bg1"/>
            </a:solidFill>
            <a:latin typeface="DM Sans" pitchFamily="2" charset="-70"/>
            <a:ea typeface="Verdana" panose="020B0604030504040204" pitchFamily="34" charset="0"/>
          </a:endParaRPr>
        </a:p>
      </dgm:t>
    </dgm:pt>
    <dgm:pt modelId="{1EC5D71F-9D36-4D01-B9CB-E94CFFE81C74}" type="parTrans" cxnId="{62757C05-B622-4B8A-9CD4-4F166A8FC7E3}">
      <dgm:prSet/>
      <dgm:spPr/>
      <dgm:t>
        <a:bodyPr/>
        <a:lstStyle/>
        <a:p>
          <a:endParaRPr lang="lt-LT" sz="1600">
            <a:latin typeface="DM Sans" pitchFamily="2" charset="-70"/>
            <a:ea typeface="Verdana" panose="020B0604030504040204" pitchFamily="34" charset="0"/>
          </a:endParaRPr>
        </a:p>
      </dgm:t>
    </dgm:pt>
    <dgm:pt modelId="{31AE0C01-0584-4B3F-957B-2F3761FC0643}" type="sibTrans" cxnId="{62757C05-B622-4B8A-9CD4-4F166A8FC7E3}">
      <dgm:prSet/>
      <dgm:spPr/>
      <dgm:t>
        <a:bodyPr/>
        <a:lstStyle/>
        <a:p>
          <a:endParaRPr lang="lt-LT" sz="1600">
            <a:latin typeface="DM Sans" pitchFamily="2" charset="-70"/>
            <a:ea typeface="Verdana" panose="020B0604030504040204" pitchFamily="34" charset="0"/>
          </a:endParaRPr>
        </a:p>
      </dgm:t>
    </dgm:pt>
    <dgm:pt modelId="{CB9A279A-FC02-4A3F-BAE2-176548053211}">
      <dgm:prSet phldrT="[Tekstas]" custT="1"/>
      <dgm:spPr/>
      <dgm:t>
        <a:bodyPr/>
        <a:lstStyle/>
        <a:p>
          <a:pPr algn="just">
            <a:spcBef>
              <a:spcPts val="600"/>
            </a:spcBef>
            <a:spcAft>
              <a:spcPts val="600"/>
            </a:spcAft>
          </a:pPr>
          <a:r>
            <a:rPr lang="lt-LT" sz="1600" b="0" dirty="0">
              <a:solidFill>
                <a:srgbClr val="142D64"/>
              </a:solidFill>
              <a:latin typeface="DM Sans" pitchFamily="2" charset="-70"/>
              <a:ea typeface="Verdana" panose="020B0604030504040204" pitchFamily="34" charset="0"/>
              <a:cs typeface="Times New Roman" panose="02020603050405020304" pitchFamily="18" charset="0"/>
            </a:rPr>
            <a:t>Tai įmonės, tiesiogiai ar netiesiogiai turinčios nuo 25 iki 50 procentų kitos įmonės akcijų, pajų ar kitokių dalyvavimą įmonės kapitale žyminčių kapitalo dalių arba tiesiogiai ar netiesiogiai (pagal balsavimo sutartį, balsavimo teisės perleidimo sutartį, įgaliojimą ir pan.) turinčios nuo 25 iki 50 procentų visų kitos įmonės dalyvių balsų.</a:t>
          </a:r>
          <a:endParaRPr lang="lt-LT" sz="1600" b="0" dirty="0">
            <a:solidFill>
              <a:srgbClr val="142D64"/>
            </a:solidFill>
            <a:latin typeface="DM Sans" pitchFamily="2" charset="-70"/>
            <a:ea typeface="Verdana" panose="020B0604030504040204" pitchFamily="34" charset="0"/>
          </a:endParaRPr>
        </a:p>
      </dgm:t>
    </dgm:pt>
    <dgm:pt modelId="{CF5B97DD-8B1E-4631-B191-53391C5D6589}" type="parTrans" cxnId="{578B9D3C-EB1F-4D7D-9544-2DB755B70935}">
      <dgm:prSet/>
      <dgm:spPr/>
      <dgm:t>
        <a:bodyPr/>
        <a:lstStyle/>
        <a:p>
          <a:endParaRPr lang="lt-LT" sz="1600">
            <a:latin typeface="DM Sans" pitchFamily="2" charset="-70"/>
            <a:ea typeface="Verdana" panose="020B0604030504040204" pitchFamily="34" charset="0"/>
          </a:endParaRPr>
        </a:p>
      </dgm:t>
    </dgm:pt>
    <dgm:pt modelId="{32EEF636-E12B-4043-8FB9-8EBF9864E34E}" type="sibTrans" cxnId="{578B9D3C-EB1F-4D7D-9544-2DB755B70935}">
      <dgm:prSet/>
      <dgm:spPr/>
      <dgm:t>
        <a:bodyPr/>
        <a:lstStyle/>
        <a:p>
          <a:endParaRPr lang="lt-LT" sz="1600">
            <a:latin typeface="DM Sans" pitchFamily="2" charset="-70"/>
            <a:ea typeface="Verdana" panose="020B0604030504040204" pitchFamily="34" charset="0"/>
          </a:endParaRPr>
        </a:p>
      </dgm:t>
    </dgm:pt>
    <dgm:pt modelId="{45D462CC-98A7-47A8-9A77-2A2CD13A1208}">
      <dgm:prSet phldrT="[Tekstas]" custT="1"/>
      <dgm:spPr/>
      <dgm:t>
        <a:bodyPr/>
        <a:lstStyle/>
        <a:p>
          <a:pPr algn="just">
            <a:spcAft>
              <a:spcPts val="600"/>
            </a:spcAft>
          </a:pPr>
          <a:r>
            <a:rPr lang="lt-LT" sz="1600" dirty="0">
              <a:solidFill>
                <a:srgbClr val="142D64"/>
              </a:solidFill>
              <a:latin typeface="DM Sans" pitchFamily="2" charset="-70"/>
              <a:ea typeface="Verdana" panose="020B0604030504040204" pitchFamily="34" charset="0"/>
              <a:cs typeface="Times New Roman" panose="02020603050405020304" pitchFamily="18" charset="0"/>
            </a:rPr>
            <a:t>dauguma dalyvių balsų</a:t>
          </a:r>
          <a:r>
            <a:rPr lang="en-US" sz="1600" dirty="0">
              <a:solidFill>
                <a:srgbClr val="142D64"/>
              </a:solidFill>
              <a:latin typeface="DM Sans" pitchFamily="2" charset="-70"/>
              <a:ea typeface="Verdana" panose="020B0604030504040204" pitchFamily="34" charset="0"/>
              <a:cs typeface="Times New Roman" panose="02020603050405020304" pitchFamily="18" charset="0"/>
            </a:rPr>
            <a:t>;</a:t>
          </a:r>
          <a:endParaRPr lang="lt-LT" sz="1600" dirty="0">
            <a:solidFill>
              <a:srgbClr val="142D64"/>
            </a:solidFill>
            <a:latin typeface="DM Sans" pitchFamily="2" charset="-70"/>
            <a:ea typeface="Verdana" panose="020B0604030504040204" pitchFamily="34" charset="0"/>
          </a:endParaRPr>
        </a:p>
      </dgm:t>
    </dgm:pt>
    <dgm:pt modelId="{399BB02F-EC4B-41A1-994A-BC2648821275}" type="parTrans" cxnId="{35CF2CBB-061E-475E-84A4-F4678F9A8535}">
      <dgm:prSet/>
      <dgm:spPr/>
      <dgm:t>
        <a:bodyPr/>
        <a:lstStyle/>
        <a:p>
          <a:endParaRPr lang="lt-LT" sz="1600">
            <a:latin typeface="DM Sans" pitchFamily="2" charset="-70"/>
            <a:ea typeface="Verdana" panose="020B0604030504040204" pitchFamily="34" charset="0"/>
          </a:endParaRPr>
        </a:p>
      </dgm:t>
    </dgm:pt>
    <dgm:pt modelId="{AB47C7A3-6489-4255-93A9-2D08A07F2EDB}" type="sibTrans" cxnId="{35CF2CBB-061E-475E-84A4-F4678F9A8535}">
      <dgm:prSet/>
      <dgm:spPr/>
      <dgm:t>
        <a:bodyPr/>
        <a:lstStyle/>
        <a:p>
          <a:endParaRPr lang="lt-LT" sz="1600">
            <a:latin typeface="DM Sans" pitchFamily="2" charset="-70"/>
            <a:ea typeface="Verdana" panose="020B0604030504040204" pitchFamily="34" charset="0"/>
          </a:endParaRPr>
        </a:p>
      </dgm:t>
    </dgm:pt>
    <dgm:pt modelId="{DD2E137B-8B0D-40E7-8526-D349ED5D70B3}">
      <dgm:prSet custT="1"/>
      <dgm:spPr/>
      <dgm:t>
        <a:bodyPr/>
        <a:lstStyle/>
        <a:p>
          <a:pPr algn="just">
            <a:spcAft>
              <a:spcPts val="600"/>
            </a:spcAft>
          </a:pPr>
          <a:r>
            <a:rPr lang="lt-LT" sz="1600" dirty="0">
              <a:solidFill>
                <a:srgbClr val="142D64"/>
              </a:solidFill>
              <a:latin typeface="DM Sans" pitchFamily="2" charset="-70"/>
              <a:ea typeface="Verdana" panose="020B0604030504040204" pitchFamily="34" charset="0"/>
              <a:cs typeface="Times New Roman" panose="02020603050405020304" pitchFamily="18" charset="0"/>
            </a:rPr>
            <a:t>teisė skirti ir atšaukti daugumą kitos įmonės valdymo ar priežiūros organo narių ar administracijos pareigūnų;</a:t>
          </a:r>
        </a:p>
      </dgm:t>
    </dgm:pt>
    <dgm:pt modelId="{A91A3306-689D-4538-AEDD-01B1CC5A0689}" type="parTrans" cxnId="{2421D4B1-086F-4A17-8AC6-111CDE2ECF1F}">
      <dgm:prSet/>
      <dgm:spPr/>
      <dgm:t>
        <a:bodyPr/>
        <a:lstStyle/>
        <a:p>
          <a:endParaRPr lang="lt-LT" sz="1600">
            <a:latin typeface="DM Sans" pitchFamily="2" charset="-70"/>
            <a:ea typeface="Verdana" panose="020B0604030504040204" pitchFamily="34" charset="0"/>
          </a:endParaRPr>
        </a:p>
      </dgm:t>
    </dgm:pt>
    <dgm:pt modelId="{FF68538A-05E6-415E-B504-2DD6BD37FCB4}" type="sibTrans" cxnId="{2421D4B1-086F-4A17-8AC6-111CDE2ECF1F}">
      <dgm:prSet/>
      <dgm:spPr/>
      <dgm:t>
        <a:bodyPr/>
        <a:lstStyle/>
        <a:p>
          <a:endParaRPr lang="lt-LT" sz="1600">
            <a:latin typeface="DM Sans" pitchFamily="2" charset="-70"/>
            <a:ea typeface="Verdana" panose="020B0604030504040204" pitchFamily="34" charset="0"/>
          </a:endParaRPr>
        </a:p>
      </dgm:t>
    </dgm:pt>
    <dgm:pt modelId="{48BE6557-6345-485D-8516-3720F3DED888}">
      <dgm:prSet custT="1"/>
      <dgm:spPr/>
      <dgm:t>
        <a:bodyPr/>
        <a:lstStyle/>
        <a:p>
          <a:pPr algn="just">
            <a:spcAft>
              <a:spcPts val="600"/>
            </a:spcAft>
          </a:pPr>
          <a:r>
            <a:rPr lang="lt-LT" sz="1600" dirty="0">
              <a:solidFill>
                <a:srgbClr val="142D64"/>
              </a:solidFill>
              <a:latin typeface="DM Sans" pitchFamily="2" charset="-70"/>
              <a:ea typeface="Verdana" panose="020B0604030504040204" pitchFamily="34" charset="0"/>
              <a:cs typeface="Times New Roman" panose="02020603050405020304" pitchFamily="18" charset="0"/>
            </a:rPr>
            <a:t>galimybė daryti lemiamą poveikį kitai įmonei</a:t>
          </a:r>
          <a:r>
            <a:rPr lang="en-US" sz="1600" dirty="0">
              <a:solidFill>
                <a:srgbClr val="142D64"/>
              </a:solidFill>
              <a:latin typeface="DM Sans" pitchFamily="2" charset="-70"/>
              <a:ea typeface="Verdana" panose="020B0604030504040204" pitchFamily="34" charset="0"/>
              <a:cs typeface="Times New Roman" panose="02020603050405020304" pitchFamily="18" charset="0"/>
            </a:rPr>
            <a:t>;</a:t>
          </a:r>
          <a:endParaRPr lang="lt-LT" sz="1600" dirty="0">
            <a:solidFill>
              <a:srgbClr val="142D64"/>
            </a:solidFill>
            <a:latin typeface="DM Sans" pitchFamily="2" charset="-70"/>
            <a:ea typeface="Verdana" panose="020B0604030504040204" pitchFamily="34" charset="0"/>
            <a:cs typeface="Times New Roman" panose="02020603050405020304" pitchFamily="18" charset="0"/>
          </a:endParaRPr>
        </a:p>
      </dgm:t>
    </dgm:pt>
    <dgm:pt modelId="{9F3A626F-11CB-4106-9DD4-BCF57E985AED}" type="parTrans" cxnId="{FF9B3780-6F73-4167-818A-3E6ACCB928D8}">
      <dgm:prSet/>
      <dgm:spPr/>
      <dgm:t>
        <a:bodyPr/>
        <a:lstStyle/>
        <a:p>
          <a:endParaRPr lang="lt-LT" sz="1600">
            <a:latin typeface="DM Sans" pitchFamily="2" charset="-70"/>
            <a:ea typeface="Verdana" panose="020B0604030504040204" pitchFamily="34" charset="0"/>
          </a:endParaRPr>
        </a:p>
      </dgm:t>
    </dgm:pt>
    <dgm:pt modelId="{5903A4B9-E5DC-4811-98F0-0575F44775DD}" type="sibTrans" cxnId="{FF9B3780-6F73-4167-818A-3E6ACCB928D8}">
      <dgm:prSet/>
      <dgm:spPr/>
      <dgm:t>
        <a:bodyPr/>
        <a:lstStyle/>
        <a:p>
          <a:endParaRPr lang="lt-LT" sz="1600">
            <a:latin typeface="DM Sans" pitchFamily="2" charset="-70"/>
            <a:ea typeface="Verdana" panose="020B0604030504040204" pitchFamily="34" charset="0"/>
          </a:endParaRPr>
        </a:p>
      </dgm:t>
    </dgm:pt>
    <dgm:pt modelId="{0D7B6DBB-96E9-4CE6-AFF7-42A7BB90AD77}">
      <dgm:prSet custT="1"/>
      <dgm:spPr/>
      <dgm:t>
        <a:bodyPr/>
        <a:lstStyle/>
        <a:p>
          <a:pPr algn="just">
            <a:spcAft>
              <a:spcPts val="600"/>
            </a:spcAft>
          </a:pPr>
          <a:r>
            <a:rPr lang="lt-LT" sz="1600" dirty="0">
              <a:solidFill>
                <a:srgbClr val="142D64"/>
              </a:solidFill>
              <a:latin typeface="DM Sans" pitchFamily="2" charset="-70"/>
              <a:ea typeface="Verdana" panose="020B0604030504040204" pitchFamily="34" charset="0"/>
              <a:cs typeface="Times New Roman" panose="02020603050405020304" pitchFamily="18" charset="0"/>
            </a:rPr>
            <a:t>dėl sutarčių, sudarytų su kitos įmonės dalyviais, kontroliuoja daugumą kitos įmonės dalyvių balsų;</a:t>
          </a:r>
        </a:p>
      </dgm:t>
    </dgm:pt>
    <dgm:pt modelId="{1DBDBAD3-A6B6-43BB-A1D7-2BF6219FA0E3}" type="parTrans" cxnId="{0B8A8BAE-52FA-49E0-A395-B11B073BA5AF}">
      <dgm:prSet/>
      <dgm:spPr/>
      <dgm:t>
        <a:bodyPr/>
        <a:lstStyle/>
        <a:p>
          <a:endParaRPr lang="lt-LT" sz="1600">
            <a:latin typeface="DM Sans" pitchFamily="2" charset="-70"/>
            <a:ea typeface="Verdana" panose="020B0604030504040204" pitchFamily="34" charset="0"/>
          </a:endParaRPr>
        </a:p>
      </dgm:t>
    </dgm:pt>
    <dgm:pt modelId="{7C7951F6-EC90-4F97-9E7C-8D22F8B5CB9D}" type="sibTrans" cxnId="{0B8A8BAE-52FA-49E0-A395-B11B073BA5AF}">
      <dgm:prSet/>
      <dgm:spPr/>
      <dgm:t>
        <a:bodyPr/>
        <a:lstStyle/>
        <a:p>
          <a:endParaRPr lang="lt-LT" sz="1600">
            <a:latin typeface="DM Sans" pitchFamily="2" charset="-70"/>
            <a:ea typeface="Verdana" panose="020B0604030504040204" pitchFamily="34" charset="0"/>
          </a:endParaRPr>
        </a:p>
      </dgm:t>
    </dgm:pt>
    <dgm:pt modelId="{B02DDDCA-2A51-436F-BC25-297ED4751D2C}">
      <dgm:prSet custT="1"/>
      <dgm:spPr/>
      <dgm:t>
        <a:bodyPr/>
        <a:lstStyle/>
        <a:p>
          <a:pPr algn="just">
            <a:spcAft>
              <a:spcPts val="600"/>
            </a:spcAft>
          </a:pPr>
          <a:r>
            <a:rPr lang="lt-LT" sz="1600" dirty="0">
              <a:solidFill>
                <a:srgbClr val="142D64"/>
              </a:solidFill>
              <a:latin typeface="DM Sans" pitchFamily="2" charset="-70"/>
              <a:ea typeface="Verdana" panose="020B0604030504040204" pitchFamily="34" charset="0"/>
              <a:cs typeface="Times New Roman" panose="02020603050405020304" pitchFamily="18" charset="0"/>
            </a:rPr>
            <a:t>dėl to paties fizinio asmens ar kartu veikiančių fizinių asmenų veiklos susiformavę šios dalies 1–4 punktuose nurodyti įmonių ryšiai, jei šios įmonės verčiasi tokia pačia veikla ar tokios pačios veiklos dalimi toje pačioje atitinkamoje rinkoje ar susijusiose rinkose.</a:t>
          </a:r>
        </a:p>
      </dgm:t>
    </dgm:pt>
    <dgm:pt modelId="{DBDAF7B5-D1E3-4BB4-BE39-55695010CB6B}" type="parTrans" cxnId="{285342F0-E822-44AE-BE67-B9C55F0CF4E5}">
      <dgm:prSet/>
      <dgm:spPr/>
      <dgm:t>
        <a:bodyPr/>
        <a:lstStyle/>
        <a:p>
          <a:endParaRPr lang="lt-LT" sz="1600">
            <a:latin typeface="DM Sans" pitchFamily="2" charset="-70"/>
            <a:ea typeface="Verdana" panose="020B0604030504040204" pitchFamily="34" charset="0"/>
          </a:endParaRPr>
        </a:p>
      </dgm:t>
    </dgm:pt>
    <dgm:pt modelId="{07194859-D3B3-4C06-8DE2-3DE79C175375}" type="sibTrans" cxnId="{285342F0-E822-44AE-BE67-B9C55F0CF4E5}">
      <dgm:prSet/>
      <dgm:spPr/>
      <dgm:t>
        <a:bodyPr/>
        <a:lstStyle/>
        <a:p>
          <a:endParaRPr lang="lt-LT" sz="1600">
            <a:latin typeface="DM Sans" pitchFamily="2" charset="-70"/>
            <a:ea typeface="Verdana" panose="020B0604030504040204" pitchFamily="34" charset="0"/>
          </a:endParaRPr>
        </a:p>
      </dgm:t>
    </dgm:pt>
    <dgm:pt modelId="{7C6ED481-A5AA-4F81-A38B-B777E519A3F8}" type="pres">
      <dgm:prSet presAssocID="{A0F266E1-EAA6-4BB7-A49A-3233D6FE1850}" presName="linear" presStyleCnt="0">
        <dgm:presLayoutVars>
          <dgm:animLvl val="lvl"/>
          <dgm:resizeHandles val="exact"/>
        </dgm:presLayoutVars>
      </dgm:prSet>
      <dgm:spPr/>
    </dgm:pt>
    <dgm:pt modelId="{5540CFED-E326-4583-94E7-55888180C1A2}" type="pres">
      <dgm:prSet presAssocID="{ABB43958-951D-42FA-9FD1-3B2EC495B6B5}" presName="parentText" presStyleLbl="node1" presStyleIdx="0" presStyleCnt="2" custScaleY="27570" custLinFactNeighborX="1128" custLinFactNeighborY="-3858">
        <dgm:presLayoutVars>
          <dgm:chMax val="0"/>
          <dgm:bulletEnabled val="1"/>
        </dgm:presLayoutVars>
      </dgm:prSet>
      <dgm:spPr/>
    </dgm:pt>
    <dgm:pt modelId="{040066C5-1021-43CC-B93F-0F6228921095}" type="pres">
      <dgm:prSet presAssocID="{ABB43958-951D-42FA-9FD1-3B2EC495B6B5}" presName="childText" presStyleLbl="revTx" presStyleIdx="0" presStyleCnt="2">
        <dgm:presLayoutVars>
          <dgm:bulletEnabled val="1"/>
        </dgm:presLayoutVars>
      </dgm:prSet>
      <dgm:spPr/>
    </dgm:pt>
    <dgm:pt modelId="{0171E48D-83FE-48D9-B761-BC0CA4784FE8}" type="pres">
      <dgm:prSet presAssocID="{3340CD62-3E0F-4418-8831-7E5F28E096E7}" presName="parentText" presStyleLbl="node1" presStyleIdx="1" presStyleCnt="2" custScaleY="27733" custLinFactNeighborX="0" custLinFactNeighborY="-2532">
        <dgm:presLayoutVars>
          <dgm:chMax val="0"/>
          <dgm:bulletEnabled val="1"/>
        </dgm:presLayoutVars>
      </dgm:prSet>
      <dgm:spPr/>
    </dgm:pt>
    <dgm:pt modelId="{B02A0FB3-BEF4-4A76-83FD-DB1B76F4712D}" type="pres">
      <dgm:prSet presAssocID="{3340CD62-3E0F-4418-8831-7E5F28E096E7}" presName="childText" presStyleLbl="revTx" presStyleIdx="1" presStyleCnt="2">
        <dgm:presLayoutVars>
          <dgm:bulletEnabled val="1"/>
        </dgm:presLayoutVars>
      </dgm:prSet>
      <dgm:spPr/>
    </dgm:pt>
  </dgm:ptLst>
  <dgm:cxnLst>
    <dgm:cxn modelId="{62757C05-B622-4B8A-9CD4-4F166A8FC7E3}" srcId="{A0F266E1-EAA6-4BB7-A49A-3233D6FE1850}" destId="{3340CD62-3E0F-4418-8831-7E5F28E096E7}" srcOrd="1" destOrd="0" parTransId="{1EC5D71F-9D36-4D01-B9CB-E94CFFE81C74}" sibTransId="{31AE0C01-0584-4B3F-957B-2F3761FC0643}"/>
    <dgm:cxn modelId="{2AD70F2B-A9EF-4ED3-B66A-CB9287F5AFCE}" type="presOf" srcId="{45D462CC-98A7-47A8-9A77-2A2CD13A1208}" destId="{040066C5-1021-43CC-B93F-0F6228921095}" srcOrd="0" destOrd="0" presId="urn:microsoft.com/office/officeart/2005/8/layout/vList2"/>
    <dgm:cxn modelId="{B2B12337-01CA-473A-82CE-C5ACAB92930B}" type="presOf" srcId="{DD2E137B-8B0D-40E7-8526-D349ED5D70B3}" destId="{040066C5-1021-43CC-B93F-0F6228921095}" srcOrd="0" destOrd="1" presId="urn:microsoft.com/office/officeart/2005/8/layout/vList2"/>
    <dgm:cxn modelId="{12023639-3A4D-4909-B0FD-1FC1EC811D5E}" type="presOf" srcId="{3340CD62-3E0F-4418-8831-7E5F28E096E7}" destId="{0171E48D-83FE-48D9-B761-BC0CA4784FE8}" srcOrd="0" destOrd="0" presId="urn:microsoft.com/office/officeart/2005/8/layout/vList2"/>
    <dgm:cxn modelId="{578B9D3C-EB1F-4D7D-9544-2DB755B70935}" srcId="{3340CD62-3E0F-4418-8831-7E5F28E096E7}" destId="{CB9A279A-FC02-4A3F-BAE2-176548053211}" srcOrd="0" destOrd="0" parTransId="{CF5B97DD-8B1E-4631-B191-53391C5D6589}" sibTransId="{32EEF636-E12B-4043-8FB9-8EBF9864E34E}"/>
    <dgm:cxn modelId="{12B47849-0835-40AE-AE92-FFAD02B5A945}" type="presOf" srcId="{ABB43958-951D-42FA-9FD1-3B2EC495B6B5}" destId="{5540CFED-E326-4583-94E7-55888180C1A2}" srcOrd="0" destOrd="0" presId="urn:microsoft.com/office/officeart/2005/8/layout/vList2"/>
    <dgm:cxn modelId="{EA2C2C70-42A5-4079-A466-E2EF27ACF280}" type="presOf" srcId="{48BE6557-6345-485D-8516-3720F3DED888}" destId="{040066C5-1021-43CC-B93F-0F6228921095}" srcOrd="0" destOrd="2" presId="urn:microsoft.com/office/officeart/2005/8/layout/vList2"/>
    <dgm:cxn modelId="{9F8CB652-A0BF-4256-B113-D97B1FAC6288}" srcId="{A0F266E1-EAA6-4BB7-A49A-3233D6FE1850}" destId="{ABB43958-951D-42FA-9FD1-3B2EC495B6B5}" srcOrd="0" destOrd="0" parTransId="{ADBCCFE9-4521-4B10-932B-6BC44DEFF5A4}" sibTransId="{5B5A4794-DC8B-4EDB-8D4F-CAFF5FCF4530}"/>
    <dgm:cxn modelId="{FF9B3780-6F73-4167-818A-3E6ACCB928D8}" srcId="{ABB43958-951D-42FA-9FD1-3B2EC495B6B5}" destId="{48BE6557-6345-485D-8516-3720F3DED888}" srcOrd="2" destOrd="0" parTransId="{9F3A626F-11CB-4106-9DD4-BCF57E985AED}" sibTransId="{5903A4B9-E5DC-4811-98F0-0575F44775DD}"/>
    <dgm:cxn modelId="{0B1D8596-3959-4CC3-B109-9983D5F99E3B}" type="presOf" srcId="{A0F266E1-EAA6-4BB7-A49A-3233D6FE1850}" destId="{7C6ED481-A5AA-4F81-A38B-B777E519A3F8}" srcOrd="0" destOrd="0" presId="urn:microsoft.com/office/officeart/2005/8/layout/vList2"/>
    <dgm:cxn modelId="{0B8A8BAE-52FA-49E0-A395-B11B073BA5AF}" srcId="{ABB43958-951D-42FA-9FD1-3B2EC495B6B5}" destId="{0D7B6DBB-96E9-4CE6-AFF7-42A7BB90AD77}" srcOrd="3" destOrd="0" parTransId="{1DBDBAD3-A6B6-43BB-A1D7-2BF6219FA0E3}" sibTransId="{7C7951F6-EC90-4F97-9E7C-8D22F8B5CB9D}"/>
    <dgm:cxn modelId="{2421D4B1-086F-4A17-8AC6-111CDE2ECF1F}" srcId="{ABB43958-951D-42FA-9FD1-3B2EC495B6B5}" destId="{DD2E137B-8B0D-40E7-8526-D349ED5D70B3}" srcOrd="1" destOrd="0" parTransId="{A91A3306-689D-4538-AEDD-01B1CC5A0689}" sibTransId="{FF68538A-05E6-415E-B504-2DD6BD37FCB4}"/>
    <dgm:cxn modelId="{35CF2CBB-061E-475E-84A4-F4678F9A8535}" srcId="{ABB43958-951D-42FA-9FD1-3B2EC495B6B5}" destId="{45D462CC-98A7-47A8-9A77-2A2CD13A1208}" srcOrd="0" destOrd="0" parTransId="{399BB02F-EC4B-41A1-994A-BC2648821275}" sibTransId="{AB47C7A3-6489-4255-93A9-2D08A07F2EDB}"/>
    <dgm:cxn modelId="{391D33C0-3CD6-4C1A-A68F-9C81C7FF8E33}" type="presOf" srcId="{CB9A279A-FC02-4A3F-BAE2-176548053211}" destId="{B02A0FB3-BEF4-4A76-83FD-DB1B76F4712D}" srcOrd="0" destOrd="0" presId="urn:microsoft.com/office/officeart/2005/8/layout/vList2"/>
    <dgm:cxn modelId="{824D8CC4-B5EB-43EC-8AFF-87BD0F2703AE}" type="presOf" srcId="{B02DDDCA-2A51-436F-BC25-297ED4751D2C}" destId="{040066C5-1021-43CC-B93F-0F6228921095}" srcOrd="0" destOrd="4" presId="urn:microsoft.com/office/officeart/2005/8/layout/vList2"/>
    <dgm:cxn modelId="{27747ECD-CDDA-4DD9-BD1C-076909D0C50F}" type="presOf" srcId="{0D7B6DBB-96E9-4CE6-AFF7-42A7BB90AD77}" destId="{040066C5-1021-43CC-B93F-0F6228921095}" srcOrd="0" destOrd="3" presId="urn:microsoft.com/office/officeart/2005/8/layout/vList2"/>
    <dgm:cxn modelId="{285342F0-E822-44AE-BE67-B9C55F0CF4E5}" srcId="{ABB43958-951D-42FA-9FD1-3B2EC495B6B5}" destId="{B02DDDCA-2A51-436F-BC25-297ED4751D2C}" srcOrd="4" destOrd="0" parTransId="{DBDAF7B5-D1E3-4BB4-BE39-55695010CB6B}" sibTransId="{07194859-D3B3-4C06-8DE2-3DE79C175375}"/>
    <dgm:cxn modelId="{54A0CF43-9495-438E-A1DC-19C8E379CAEE}" type="presParOf" srcId="{7C6ED481-A5AA-4F81-A38B-B777E519A3F8}" destId="{5540CFED-E326-4583-94E7-55888180C1A2}" srcOrd="0" destOrd="0" presId="urn:microsoft.com/office/officeart/2005/8/layout/vList2"/>
    <dgm:cxn modelId="{5D8A47EA-EB1D-4E56-BF8C-326093517D9F}" type="presParOf" srcId="{7C6ED481-A5AA-4F81-A38B-B777E519A3F8}" destId="{040066C5-1021-43CC-B93F-0F6228921095}" srcOrd="1" destOrd="0" presId="urn:microsoft.com/office/officeart/2005/8/layout/vList2"/>
    <dgm:cxn modelId="{781068A0-4779-4452-AA60-262D21C48F23}" type="presParOf" srcId="{7C6ED481-A5AA-4F81-A38B-B777E519A3F8}" destId="{0171E48D-83FE-48D9-B761-BC0CA4784FE8}" srcOrd="2" destOrd="0" presId="urn:microsoft.com/office/officeart/2005/8/layout/vList2"/>
    <dgm:cxn modelId="{7575A3DA-4A42-40DB-8727-CE19D7C850A9}" type="presParOf" srcId="{7C6ED481-A5AA-4F81-A38B-B777E519A3F8}" destId="{B02A0FB3-BEF4-4A76-83FD-DB1B76F4712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10CBF1-4685-407A-8F8C-404A8F6B8C0B}" type="doc">
      <dgm:prSet loTypeId="urn:microsoft.com/office/officeart/2005/8/layout/architecture+Icon" loCatId="list" qsTypeId="urn:microsoft.com/office/officeart/2005/8/quickstyle/simple1" qsCatId="simple" csTypeId="urn:microsoft.com/office/officeart/2005/8/colors/accent3_1" csCatId="accent3" phldr="1"/>
      <dgm:spPr/>
      <dgm:t>
        <a:bodyPr/>
        <a:lstStyle/>
        <a:p>
          <a:endParaRPr lang="en-GB"/>
        </a:p>
      </dgm:t>
    </dgm:pt>
    <dgm:pt modelId="{B9A1FE2A-FC7D-4A15-8A09-647DA6B64C4B}">
      <dgm:prSet phldrT="[Text]" custT="1"/>
      <dgm:spPr/>
      <dgm:t>
        <a:bodyPr/>
        <a:lstStyle/>
        <a:p>
          <a:r>
            <a:rPr lang="lt-LT" sz="2000" i="1" dirty="0">
              <a:latin typeface="Century Gothic" panose="020B0502020202020204" pitchFamily="34" charset="0"/>
            </a:rPr>
            <a:t>Valstybės pagalba iki 80/70/50</a:t>
          </a:r>
          <a:r>
            <a:rPr lang="en-US" sz="2000" i="1" dirty="0">
              <a:latin typeface="Century Gothic" panose="020B0502020202020204" pitchFamily="34" charset="0"/>
            </a:rPr>
            <a:t>%</a:t>
          </a:r>
          <a:endParaRPr lang="en-GB" sz="2000" i="1" dirty="0">
            <a:latin typeface="Century Gothic" panose="020B0502020202020204" pitchFamily="34" charset="0"/>
          </a:endParaRPr>
        </a:p>
      </dgm:t>
    </dgm:pt>
    <dgm:pt modelId="{734ED06D-4F00-437E-9921-EAB27E242FD8}" type="parTrans" cxnId="{B0EA674A-9858-43D0-905C-A822923C3A5A}">
      <dgm:prSet/>
      <dgm:spPr/>
      <dgm:t>
        <a:bodyPr/>
        <a:lstStyle/>
        <a:p>
          <a:endParaRPr lang="en-GB" sz="1000"/>
        </a:p>
      </dgm:t>
    </dgm:pt>
    <dgm:pt modelId="{73AF7F76-B712-4782-8286-E7E6EDC589E0}" type="sibTrans" cxnId="{B0EA674A-9858-43D0-905C-A822923C3A5A}">
      <dgm:prSet/>
      <dgm:spPr/>
      <dgm:t>
        <a:bodyPr/>
        <a:lstStyle/>
        <a:p>
          <a:endParaRPr lang="en-GB" sz="1000"/>
        </a:p>
      </dgm:t>
    </dgm:pt>
    <dgm:pt modelId="{2D4F1FC8-5B27-4E69-8F47-55C1B90384E0}">
      <dgm:prSet phldrT="[Text]" custT="1"/>
      <dgm:spPr>
        <a:ln>
          <a:solidFill>
            <a:srgbClr val="C00000"/>
          </a:solidFill>
        </a:ln>
      </dgm:spPr>
      <dgm:t>
        <a:bodyPr/>
        <a:lstStyle/>
        <a:p>
          <a:r>
            <a:rPr lang="lt-LT" sz="2000" dirty="0">
              <a:latin typeface="Century Gothic" panose="020B0502020202020204" pitchFamily="34" charset="0"/>
            </a:rPr>
            <a:t>Teikiama parama</a:t>
          </a:r>
          <a:endParaRPr lang="en-GB" sz="2000" dirty="0">
            <a:latin typeface="Century Gothic" panose="020B0502020202020204" pitchFamily="34" charset="0"/>
          </a:endParaRPr>
        </a:p>
      </dgm:t>
    </dgm:pt>
    <dgm:pt modelId="{8C6414A8-4BAE-4706-998D-29844C013B08}" type="parTrans" cxnId="{B9AB928C-39CA-4102-9E8C-472F6D2CCCE7}">
      <dgm:prSet/>
      <dgm:spPr/>
      <dgm:t>
        <a:bodyPr/>
        <a:lstStyle/>
        <a:p>
          <a:endParaRPr lang="en-GB" sz="1000"/>
        </a:p>
      </dgm:t>
    </dgm:pt>
    <dgm:pt modelId="{687FD92A-DE34-4173-B639-2D9D6DC8771D}" type="sibTrans" cxnId="{B9AB928C-39CA-4102-9E8C-472F6D2CCCE7}">
      <dgm:prSet/>
      <dgm:spPr/>
      <dgm:t>
        <a:bodyPr/>
        <a:lstStyle/>
        <a:p>
          <a:endParaRPr lang="en-GB" sz="1000"/>
        </a:p>
      </dgm:t>
    </dgm:pt>
    <dgm:pt modelId="{0A535408-7B8D-4509-AB4C-870C032D15C6}">
      <dgm:prSet phldrT="[Text]" custT="1"/>
      <dgm:spPr/>
      <dgm:t>
        <a:bodyPr/>
        <a:lstStyle/>
        <a:p>
          <a:r>
            <a:rPr lang="lt-LT" sz="2000" dirty="0">
              <a:latin typeface="Century Gothic" panose="020B0502020202020204" pitchFamily="34" charset="0"/>
            </a:rPr>
            <a:t>Kiti valstybės šaltiniai</a:t>
          </a:r>
          <a:endParaRPr lang="en-GB" sz="2000" dirty="0">
            <a:latin typeface="Century Gothic" panose="020B0502020202020204" pitchFamily="34" charset="0"/>
          </a:endParaRPr>
        </a:p>
      </dgm:t>
    </dgm:pt>
    <dgm:pt modelId="{BE85FCC6-1404-48E9-9283-0ACFC195CABB}" type="parTrans" cxnId="{B919635F-339C-4EC0-AF6D-2C79D0E36848}">
      <dgm:prSet/>
      <dgm:spPr/>
      <dgm:t>
        <a:bodyPr/>
        <a:lstStyle/>
        <a:p>
          <a:endParaRPr lang="en-GB" sz="1000"/>
        </a:p>
      </dgm:t>
    </dgm:pt>
    <dgm:pt modelId="{A78253BF-6C50-49FA-ABF8-2B978042683B}" type="sibTrans" cxnId="{B919635F-339C-4EC0-AF6D-2C79D0E36848}">
      <dgm:prSet/>
      <dgm:spPr/>
      <dgm:t>
        <a:bodyPr/>
        <a:lstStyle/>
        <a:p>
          <a:endParaRPr lang="en-GB" sz="1000"/>
        </a:p>
      </dgm:t>
    </dgm:pt>
    <dgm:pt modelId="{372615DF-2113-4FC9-8255-1A156884271D}">
      <dgm:prSet phldrT="[Text]" custT="1"/>
      <dgm:spPr/>
      <dgm:t>
        <a:bodyPr/>
        <a:lstStyle/>
        <a:p>
          <a:pPr algn="l"/>
          <a:r>
            <a:rPr lang="lt-LT" sz="2000" dirty="0" err="1">
              <a:latin typeface="Century Gothic" panose="020B0502020202020204" pitchFamily="34" charset="0"/>
            </a:rPr>
            <a:t>Nuosav</a:t>
          </a:r>
          <a:r>
            <a:rPr lang="en-US" sz="2000" dirty="0">
              <a:latin typeface="Century Gothic" panose="020B0502020202020204" pitchFamily="34" charset="0"/>
            </a:rPr>
            <a:t>as</a:t>
          </a:r>
          <a:r>
            <a:rPr lang="lt-LT" sz="2000" dirty="0">
              <a:latin typeface="Century Gothic" panose="020B0502020202020204" pitchFamily="34" charset="0"/>
            </a:rPr>
            <a:t>  </a:t>
          </a:r>
          <a:r>
            <a:rPr lang="en-US" sz="2000" dirty="0" err="1">
              <a:latin typeface="Century Gothic" panose="020B0502020202020204" pitchFamily="34" charset="0"/>
            </a:rPr>
            <a:t>ind</a:t>
          </a:r>
          <a:r>
            <a:rPr lang="lt-LT" sz="2000" dirty="0">
              <a:latin typeface="Century Gothic" panose="020B0502020202020204" pitchFamily="34" charset="0"/>
            </a:rPr>
            <a:t>ė</a:t>
          </a:r>
          <a:r>
            <a:rPr lang="en-US" sz="2000" dirty="0" err="1">
              <a:latin typeface="Century Gothic" panose="020B0502020202020204" pitchFamily="34" charset="0"/>
            </a:rPr>
            <a:t>lis</a:t>
          </a:r>
          <a:r>
            <a:rPr lang="lt-LT" sz="2000" dirty="0">
              <a:latin typeface="Century Gothic" panose="020B0502020202020204" pitchFamily="34" charset="0"/>
            </a:rPr>
            <a:t> min. pagal pagalbos rūšį </a:t>
          </a:r>
        </a:p>
      </dgm:t>
    </dgm:pt>
    <dgm:pt modelId="{EF190BE5-55C1-48FE-9E40-2A4CE9AD342B}" type="parTrans" cxnId="{34E18225-D548-4E18-B5BB-0B9CCC601EE7}">
      <dgm:prSet/>
      <dgm:spPr/>
      <dgm:t>
        <a:bodyPr/>
        <a:lstStyle/>
        <a:p>
          <a:endParaRPr lang="en-GB" sz="1000"/>
        </a:p>
      </dgm:t>
    </dgm:pt>
    <dgm:pt modelId="{8DA931FB-D8D9-4CC9-A85C-DF3BECFB0B35}" type="sibTrans" cxnId="{34E18225-D548-4E18-B5BB-0B9CCC601EE7}">
      <dgm:prSet/>
      <dgm:spPr/>
      <dgm:t>
        <a:bodyPr/>
        <a:lstStyle/>
        <a:p>
          <a:endParaRPr lang="en-GB" sz="1000"/>
        </a:p>
      </dgm:t>
    </dgm:pt>
    <dgm:pt modelId="{1498B87D-D3BE-4B15-8305-9871343551B0}" type="pres">
      <dgm:prSet presAssocID="{D810CBF1-4685-407A-8F8C-404A8F6B8C0B}" presName="Name0" presStyleCnt="0">
        <dgm:presLayoutVars>
          <dgm:chPref val="1"/>
          <dgm:dir/>
          <dgm:animOne val="branch"/>
          <dgm:animLvl val="lvl"/>
          <dgm:resizeHandles/>
        </dgm:presLayoutVars>
      </dgm:prSet>
      <dgm:spPr/>
    </dgm:pt>
    <dgm:pt modelId="{2EB87A7A-0B00-4E8A-A4C0-00B49D6F0005}" type="pres">
      <dgm:prSet presAssocID="{B9A1FE2A-FC7D-4A15-8A09-647DA6B64C4B}" presName="vertOne" presStyleCnt="0"/>
      <dgm:spPr/>
    </dgm:pt>
    <dgm:pt modelId="{83CE92F5-BCE6-450D-81B9-81547F9390B1}" type="pres">
      <dgm:prSet presAssocID="{B9A1FE2A-FC7D-4A15-8A09-647DA6B64C4B}" presName="txOne" presStyleLbl="node0" presStyleIdx="0" presStyleCnt="1" custScaleX="50673" custLinFactY="-84667" custLinFactNeighborX="-24117" custLinFactNeighborY="-100000">
        <dgm:presLayoutVars>
          <dgm:chPref val="3"/>
        </dgm:presLayoutVars>
      </dgm:prSet>
      <dgm:spPr/>
    </dgm:pt>
    <dgm:pt modelId="{F11B77DA-AD2B-4325-BFCE-07B4C2BA6B5B}" type="pres">
      <dgm:prSet presAssocID="{B9A1FE2A-FC7D-4A15-8A09-647DA6B64C4B}" presName="parTransOne" presStyleCnt="0"/>
      <dgm:spPr/>
    </dgm:pt>
    <dgm:pt modelId="{6F70F6CA-A577-4583-A91E-2FF3D8970436}" type="pres">
      <dgm:prSet presAssocID="{B9A1FE2A-FC7D-4A15-8A09-647DA6B64C4B}" presName="horzOne" presStyleCnt="0"/>
      <dgm:spPr/>
    </dgm:pt>
    <dgm:pt modelId="{013C3548-08A3-4DDF-8C74-B3250F19E70C}" type="pres">
      <dgm:prSet presAssocID="{2D4F1FC8-5B27-4E69-8F47-55C1B90384E0}" presName="vertTwo" presStyleCnt="0"/>
      <dgm:spPr/>
    </dgm:pt>
    <dgm:pt modelId="{BFC6B319-F9DE-41A8-A3FB-413E18E81F87}" type="pres">
      <dgm:prSet presAssocID="{2D4F1FC8-5B27-4E69-8F47-55C1B90384E0}" presName="txTwo" presStyleLbl="node2" presStyleIdx="0" presStyleCnt="2" custScaleX="25317" custLinFactY="-107257" custLinFactNeighborX="-14469" custLinFactNeighborY="-200000">
        <dgm:presLayoutVars>
          <dgm:chPref val="3"/>
        </dgm:presLayoutVars>
      </dgm:prSet>
      <dgm:spPr/>
    </dgm:pt>
    <dgm:pt modelId="{3AD9AE23-3D54-4B42-AD73-138C561AF19C}" type="pres">
      <dgm:prSet presAssocID="{2D4F1FC8-5B27-4E69-8F47-55C1B90384E0}" presName="parTransTwo" presStyleCnt="0"/>
      <dgm:spPr/>
    </dgm:pt>
    <dgm:pt modelId="{38F60244-AA45-4218-A8EC-4A519C90A946}" type="pres">
      <dgm:prSet presAssocID="{2D4F1FC8-5B27-4E69-8F47-55C1B90384E0}" presName="horzTwo" presStyleCnt="0"/>
      <dgm:spPr/>
    </dgm:pt>
    <dgm:pt modelId="{7E3F4486-8EC3-4645-ABA6-38B48F912BB7}" type="pres">
      <dgm:prSet presAssocID="{0A535408-7B8D-4509-AB4C-870C032D15C6}" presName="vertThree" presStyleCnt="0"/>
      <dgm:spPr/>
    </dgm:pt>
    <dgm:pt modelId="{EA4478E6-E455-4D3E-AAD4-FC956027BBB1}" type="pres">
      <dgm:prSet presAssocID="{0A535408-7B8D-4509-AB4C-870C032D15C6}" presName="txThree" presStyleLbl="node3" presStyleIdx="0" presStyleCnt="1" custScaleX="20868" custScaleY="102134" custLinFactNeighborX="11713" custLinFactNeighborY="-17594">
        <dgm:presLayoutVars>
          <dgm:chPref val="3"/>
        </dgm:presLayoutVars>
      </dgm:prSet>
      <dgm:spPr/>
    </dgm:pt>
    <dgm:pt modelId="{2A73FA32-F6DC-4019-AF9E-04E569863682}" type="pres">
      <dgm:prSet presAssocID="{0A535408-7B8D-4509-AB4C-870C032D15C6}" presName="horzThree" presStyleCnt="0"/>
      <dgm:spPr/>
    </dgm:pt>
    <dgm:pt modelId="{A9BA9FD3-7130-4E9C-8D80-9B7E82864580}" type="pres">
      <dgm:prSet presAssocID="{687FD92A-DE34-4173-B639-2D9D6DC8771D}" presName="sibSpaceTwo" presStyleCnt="0"/>
      <dgm:spPr/>
    </dgm:pt>
    <dgm:pt modelId="{EDD6B01A-6593-4030-B5A6-1730BC17A221}" type="pres">
      <dgm:prSet presAssocID="{372615DF-2113-4FC9-8255-1A156884271D}" presName="vertTwo" presStyleCnt="0"/>
      <dgm:spPr/>
    </dgm:pt>
    <dgm:pt modelId="{2F431B46-EF5E-4167-BDE8-CAD723D6A7EE}" type="pres">
      <dgm:prSet presAssocID="{372615DF-2113-4FC9-8255-1A156884271D}" presName="txTwo" presStyleLbl="node2" presStyleIdx="1" presStyleCnt="2" custScaleX="35602" custScaleY="325179" custLinFactNeighborX="11525" custLinFactNeighborY="13331">
        <dgm:presLayoutVars>
          <dgm:chPref val="3"/>
        </dgm:presLayoutVars>
      </dgm:prSet>
      <dgm:spPr/>
    </dgm:pt>
    <dgm:pt modelId="{F26C5B3F-C491-4825-93B2-58C4360E402B}" type="pres">
      <dgm:prSet presAssocID="{372615DF-2113-4FC9-8255-1A156884271D}" presName="horzTwo" presStyleCnt="0"/>
      <dgm:spPr/>
    </dgm:pt>
  </dgm:ptLst>
  <dgm:cxnLst>
    <dgm:cxn modelId="{5E70AC0F-AFA9-4690-897E-5874E7804F4C}" type="presOf" srcId="{372615DF-2113-4FC9-8255-1A156884271D}" destId="{2F431B46-EF5E-4167-BDE8-CAD723D6A7EE}" srcOrd="0" destOrd="0" presId="urn:microsoft.com/office/officeart/2005/8/layout/architecture+Icon"/>
    <dgm:cxn modelId="{34E18225-D548-4E18-B5BB-0B9CCC601EE7}" srcId="{B9A1FE2A-FC7D-4A15-8A09-647DA6B64C4B}" destId="{372615DF-2113-4FC9-8255-1A156884271D}" srcOrd="1" destOrd="0" parTransId="{EF190BE5-55C1-48FE-9E40-2A4CE9AD342B}" sibTransId="{8DA931FB-D8D9-4CC9-A85C-DF3BECFB0B35}"/>
    <dgm:cxn modelId="{F0D9DC40-E927-4AF0-87D5-81263208B6CC}" type="presOf" srcId="{D810CBF1-4685-407A-8F8C-404A8F6B8C0B}" destId="{1498B87D-D3BE-4B15-8305-9871343551B0}" srcOrd="0" destOrd="0" presId="urn:microsoft.com/office/officeart/2005/8/layout/architecture+Icon"/>
    <dgm:cxn modelId="{B919635F-339C-4EC0-AF6D-2C79D0E36848}" srcId="{2D4F1FC8-5B27-4E69-8F47-55C1B90384E0}" destId="{0A535408-7B8D-4509-AB4C-870C032D15C6}" srcOrd="0" destOrd="0" parTransId="{BE85FCC6-1404-48E9-9283-0ACFC195CABB}" sibTransId="{A78253BF-6C50-49FA-ABF8-2B978042683B}"/>
    <dgm:cxn modelId="{54F9CF60-868E-4479-8EF5-E8915BC67FF4}" type="presOf" srcId="{2D4F1FC8-5B27-4E69-8F47-55C1B90384E0}" destId="{BFC6B319-F9DE-41A8-A3FB-413E18E81F87}" srcOrd="0" destOrd="0" presId="urn:microsoft.com/office/officeart/2005/8/layout/architecture+Icon"/>
    <dgm:cxn modelId="{B0EA674A-9858-43D0-905C-A822923C3A5A}" srcId="{D810CBF1-4685-407A-8F8C-404A8F6B8C0B}" destId="{B9A1FE2A-FC7D-4A15-8A09-647DA6B64C4B}" srcOrd="0" destOrd="0" parTransId="{734ED06D-4F00-437E-9921-EAB27E242FD8}" sibTransId="{73AF7F76-B712-4782-8286-E7E6EDC589E0}"/>
    <dgm:cxn modelId="{1C26E758-8FCF-49A4-B22E-73C233C4BD79}" type="presOf" srcId="{B9A1FE2A-FC7D-4A15-8A09-647DA6B64C4B}" destId="{83CE92F5-BCE6-450D-81B9-81547F9390B1}" srcOrd="0" destOrd="0" presId="urn:microsoft.com/office/officeart/2005/8/layout/architecture+Icon"/>
    <dgm:cxn modelId="{B9AB928C-39CA-4102-9E8C-472F6D2CCCE7}" srcId="{B9A1FE2A-FC7D-4A15-8A09-647DA6B64C4B}" destId="{2D4F1FC8-5B27-4E69-8F47-55C1B90384E0}" srcOrd="0" destOrd="0" parTransId="{8C6414A8-4BAE-4706-998D-29844C013B08}" sibTransId="{687FD92A-DE34-4173-B639-2D9D6DC8771D}"/>
    <dgm:cxn modelId="{51AD0CF1-E4A9-45CB-9B0F-66AE4A4D9B20}" type="presOf" srcId="{0A535408-7B8D-4509-AB4C-870C032D15C6}" destId="{EA4478E6-E455-4D3E-AAD4-FC956027BBB1}" srcOrd="0" destOrd="0" presId="urn:microsoft.com/office/officeart/2005/8/layout/architecture+Icon"/>
    <dgm:cxn modelId="{969ED7E5-55CA-42C7-B642-D2B481C6153E}" type="presParOf" srcId="{1498B87D-D3BE-4B15-8305-9871343551B0}" destId="{2EB87A7A-0B00-4E8A-A4C0-00B49D6F0005}" srcOrd="0" destOrd="0" presId="urn:microsoft.com/office/officeart/2005/8/layout/architecture+Icon"/>
    <dgm:cxn modelId="{56C220FB-1EAE-4A9E-8FA4-BC1B5D496B30}" type="presParOf" srcId="{2EB87A7A-0B00-4E8A-A4C0-00B49D6F0005}" destId="{83CE92F5-BCE6-450D-81B9-81547F9390B1}" srcOrd="0" destOrd="0" presId="urn:microsoft.com/office/officeart/2005/8/layout/architecture+Icon"/>
    <dgm:cxn modelId="{B2B6F4DA-FFCE-48C6-A3EF-79AA74D17BB8}" type="presParOf" srcId="{2EB87A7A-0B00-4E8A-A4C0-00B49D6F0005}" destId="{F11B77DA-AD2B-4325-BFCE-07B4C2BA6B5B}" srcOrd="1" destOrd="0" presId="urn:microsoft.com/office/officeart/2005/8/layout/architecture+Icon"/>
    <dgm:cxn modelId="{32BD529C-DD11-4A65-9E33-0023C2F7FD5B}" type="presParOf" srcId="{2EB87A7A-0B00-4E8A-A4C0-00B49D6F0005}" destId="{6F70F6CA-A577-4583-A91E-2FF3D8970436}" srcOrd="2" destOrd="0" presId="urn:microsoft.com/office/officeart/2005/8/layout/architecture+Icon"/>
    <dgm:cxn modelId="{255173BA-A17E-4970-90FA-C377992CE19A}" type="presParOf" srcId="{6F70F6CA-A577-4583-A91E-2FF3D8970436}" destId="{013C3548-08A3-4DDF-8C74-B3250F19E70C}" srcOrd="0" destOrd="0" presId="urn:microsoft.com/office/officeart/2005/8/layout/architecture+Icon"/>
    <dgm:cxn modelId="{B6D9510A-DA81-457C-B404-DD9F64E56648}" type="presParOf" srcId="{013C3548-08A3-4DDF-8C74-B3250F19E70C}" destId="{BFC6B319-F9DE-41A8-A3FB-413E18E81F87}" srcOrd="0" destOrd="0" presId="urn:microsoft.com/office/officeart/2005/8/layout/architecture+Icon"/>
    <dgm:cxn modelId="{B91F29B5-4593-4125-B754-38757026118B}" type="presParOf" srcId="{013C3548-08A3-4DDF-8C74-B3250F19E70C}" destId="{3AD9AE23-3D54-4B42-AD73-138C561AF19C}" srcOrd="1" destOrd="0" presId="urn:microsoft.com/office/officeart/2005/8/layout/architecture+Icon"/>
    <dgm:cxn modelId="{6947EED9-1C95-4CD2-A09E-CC7C731B979D}" type="presParOf" srcId="{013C3548-08A3-4DDF-8C74-B3250F19E70C}" destId="{38F60244-AA45-4218-A8EC-4A519C90A946}" srcOrd="2" destOrd="0" presId="urn:microsoft.com/office/officeart/2005/8/layout/architecture+Icon"/>
    <dgm:cxn modelId="{92ADC000-5A3D-498E-B557-3806107764E3}" type="presParOf" srcId="{38F60244-AA45-4218-A8EC-4A519C90A946}" destId="{7E3F4486-8EC3-4645-ABA6-38B48F912BB7}" srcOrd="0" destOrd="0" presId="urn:microsoft.com/office/officeart/2005/8/layout/architecture+Icon"/>
    <dgm:cxn modelId="{A7A12DF1-ECA8-4936-8233-518FAAB74525}" type="presParOf" srcId="{7E3F4486-8EC3-4645-ABA6-38B48F912BB7}" destId="{EA4478E6-E455-4D3E-AAD4-FC956027BBB1}" srcOrd="0" destOrd="0" presId="urn:microsoft.com/office/officeart/2005/8/layout/architecture+Icon"/>
    <dgm:cxn modelId="{9D7B74F1-697C-4C85-80CE-F852DBD8E9F8}" type="presParOf" srcId="{7E3F4486-8EC3-4645-ABA6-38B48F912BB7}" destId="{2A73FA32-F6DC-4019-AF9E-04E569863682}" srcOrd="1" destOrd="0" presId="urn:microsoft.com/office/officeart/2005/8/layout/architecture+Icon"/>
    <dgm:cxn modelId="{9FBB7A67-FE0F-401B-9C3C-1E9E3187CFE2}" type="presParOf" srcId="{6F70F6CA-A577-4583-A91E-2FF3D8970436}" destId="{A9BA9FD3-7130-4E9C-8D80-9B7E82864580}" srcOrd="1" destOrd="0" presId="urn:microsoft.com/office/officeart/2005/8/layout/architecture+Icon"/>
    <dgm:cxn modelId="{8EF58C82-BD7A-4F16-8471-1E385220A0FA}" type="presParOf" srcId="{6F70F6CA-A577-4583-A91E-2FF3D8970436}" destId="{EDD6B01A-6593-4030-B5A6-1730BC17A221}" srcOrd="2" destOrd="0" presId="urn:microsoft.com/office/officeart/2005/8/layout/architecture+Icon"/>
    <dgm:cxn modelId="{492FBEAF-A223-4A3B-B1D5-691B5CDF506A}" type="presParOf" srcId="{EDD6B01A-6593-4030-B5A6-1730BC17A221}" destId="{2F431B46-EF5E-4167-BDE8-CAD723D6A7EE}" srcOrd="0" destOrd="0" presId="urn:microsoft.com/office/officeart/2005/8/layout/architecture+Icon"/>
    <dgm:cxn modelId="{BC295FEF-8823-4BC6-906A-E9E28EFCAE9A}" type="presParOf" srcId="{EDD6B01A-6593-4030-B5A6-1730BC17A221}" destId="{F26C5B3F-C491-4825-93B2-58C4360E402B}" srcOrd="1" destOrd="0" presId="urn:microsoft.com/office/officeart/2005/8/layout/architecture+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0CFED-E326-4583-94E7-55888180C1A2}">
      <dsp:nvSpPr>
        <dsp:cNvPr id="0" name=""/>
        <dsp:cNvSpPr/>
      </dsp:nvSpPr>
      <dsp:spPr>
        <a:xfrm>
          <a:off x="0" y="104611"/>
          <a:ext cx="7807529" cy="330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lt-LT" sz="1600" b="1" u="sng" kern="1200" dirty="0">
              <a:solidFill>
                <a:schemeClr val="bg1"/>
              </a:solidFill>
              <a:latin typeface="DM Sans" pitchFamily="2" charset="-70"/>
              <a:ea typeface="Verdana" panose="020B0604030504040204" pitchFamily="34" charset="0"/>
            </a:rPr>
            <a:t>SUSIJUSIOS ĮMONĖS - tai įmonės, kurias sieja kuris nors iš šių ryšių:</a:t>
          </a:r>
          <a:endParaRPr lang="lt-LT" sz="1600" kern="1200" dirty="0">
            <a:solidFill>
              <a:schemeClr val="bg1"/>
            </a:solidFill>
            <a:latin typeface="DM Sans" pitchFamily="2" charset="-70"/>
            <a:ea typeface="Verdana" panose="020B0604030504040204" pitchFamily="34" charset="0"/>
          </a:endParaRPr>
        </a:p>
      </dsp:txBody>
      <dsp:txXfrm>
        <a:off x="16124" y="120735"/>
        <a:ext cx="7775281" cy="298062"/>
      </dsp:txXfrm>
    </dsp:sp>
    <dsp:sp modelId="{040066C5-1021-43CC-B93F-0F6228921095}">
      <dsp:nvSpPr>
        <dsp:cNvPr id="0" name=""/>
        <dsp:cNvSpPr/>
      </dsp:nvSpPr>
      <dsp:spPr>
        <a:xfrm>
          <a:off x="0" y="542255"/>
          <a:ext cx="7807529" cy="278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889" tIns="20320" rIns="113792" bIns="20320" numCol="1" spcCol="1270" anchor="t" anchorCtr="0">
          <a:noAutofit/>
        </a:bodyPr>
        <a:lstStyle/>
        <a:p>
          <a:pPr marL="171450" lvl="1" indent="-171450" algn="just" defTabSz="711200">
            <a:lnSpc>
              <a:spcPct val="90000"/>
            </a:lnSpc>
            <a:spcBef>
              <a:spcPct val="0"/>
            </a:spcBef>
            <a:spcAft>
              <a:spcPts val="600"/>
            </a:spcAft>
            <a:buChar char="•"/>
          </a:pPr>
          <a:r>
            <a:rPr lang="lt-LT" sz="1600" kern="1200" dirty="0">
              <a:solidFill>
                <a:srgbClr val="142D64"/>
              </a:solidFill>
              <a:latin typeface="DM Sans" pitchFamily="2" charset="-70"/>
              <a:ea typeface="Verdana" panose="020B0604030504040204" pitchFamily="34" charset="0"/>
              <a:cs typeface="Times New Roman" panose="02020603050405020304" pitchFamily="18" charset="0"/>
            </a:rPr>
            <a:t>dauguma dalyvių balsų</a:t>
          </a:r>
          <a:r>
            <a:rPr lang="en-US" sz="1600" kern="1200" dirty="0">
              <a:solidFill>
                <a:srgbClr val="142D64"/>
              </a:solidFill>
              <a:latin typeface="DM Sans" pitchFamily="2" charset="-70"/>
              <a:ea typeface="Verdana" panose="020B0604030504040204" pitchFamily="34" charset="0"/>
              <a:cs typeface="Times New Roman" panose="02020603050405020304" pitchFamily="18" charset="0"/>
            </a:rPr>
            <a:t>;</a:t>
          </a:r>
          <a:endParaRPr lang="lt-LT" sz="1600" kern="1200" dirty="0">
            <a:solidFill>
              <a:srgbClr val="142D64"/>
            </a:solidFill>
            <a:latin typeface="DM Sans" pitchFamily="2" charset="-70"/>
            <a:ea typeface="Verdana" panose="020B0604030504040204" pitchFamily="34" charset="0"/>
          </a:endParaRPr>
        </a:p>
        <a:p>
          <a:pPr marL="171450" lvl="1" indent="-171450" algn="just" defTabSz="711200">
            <a:lnSpc>
              <a:spcPct val="90000"/>
            </a:lnSpc>
            <a:spcBef>
              <a:spcPct val="0"/>
            </a:spcBef>
            <a:spcAft>
              <a:spcPts val="600"/>
            </a:spcAft>
            <a:buChar char="•"/>
          </a:pPr>
          <a:r>
            <a:rPr lang="lt-LT" sz="1600" kern="1200" dirty="0">
              <a:solidFill>
                <a:srgbClr val="142D64"/>
              </a:solidFill>
              <a:latin typeface="DM Sans" pitchFamily="2" charset="-70"/>
              <a:ea typeface="Verdana" panose="020B0604030504040204" pitchFamily="34" charset="0"/>
              <a:cs typeface="Times New Roman" panose="02020603050405020304" pitchFamily="18" charset="0"/>
            </a:rPr>
            <a:t>teisė skirti ir atšaukti daugumą kitos įmonės valdymo ar priežiūros organo narių ar administracijos pareigūnų;</a:t>
          </a:r>
        </a:p>
        <a:p>
          <a:pPr marL="171450" lvl="1" indent="-171450" algn="just" defTabSz="711200">
            <a:lnSpc>
              <a:spcPct val="90000"/>
            </a:lnSpc>
            <a:spcBef>
              <a:spcPct val="0"/>
            </a:spcBef>
            <a:spcAft>
              <a:spcPts val="600"/>
            </a:spcAft>
            <a:buChar char="•"/>
          </a:pPr>
          <a:r>
            <a:rPr lang="lt-LT" sz="1600" kern="1200" dirty="0">
              <a:solidFill>
                <a:srgbClr val="142D64"/>
              </a:solidFill>
              <a:latin typeface="DM Sans" pitchFamily="2" charset="-70"/>
              <a:ea typeface="Verdana" panose="020B0604030504040204" pitchFamily="34" charset="0"/>
              <a:cs typeface="Times New Roman" panose="02020603050405020304" pitchFamily="18" charset="0"/>
            </a:rPr>
            <a:t>galimybė daryti lemiamą poveikį kitai įmonei</a:t>
          </a:r>
          <a:r>
            <a:rPr lang="en-US" sz="1600" kern="1200" dirty="0">
              <a:solidFill>
                <a:srgbClr val="142D64"/>
              </a:solidFill>
              <a:latin typeface="DM Sans" pitchFamily="2" charset="-70"/>
              <a:ea typeface="Verdana" panose="020B0604030504040204" pitchFamily="34" charset="0"/>
              <a:cs typeface="Times New Roman" panose="02020603050405020304" pitchFamily="18" charset="0"/>
            </a:rPr>
            <a:t>;</a:t>
          </a:r>
          <a:endParaRPr lang="lt-LT" sz="1600" kern="1200" dirty="0">
            <a:solidFill>
              <a:srgbClr val="142D64"/>
            </a:solidFill>
            <a:latin typeface="DM Sans" pitchFamily="2" charset="-70"/>
            <a:ea typeface="Verdana" panose="020B0604030504040204" pitchFamily="34" charset="0"/>
            <a:cs typeface="Times New Roman" panose="02020603050405020304" pitchFamily="18" charset="0"/>
          </a:endParaRPr>
        </a:p>
        <a:p>
          <a:pPr marL="171450" lvl="1" indent="-171450" algn="just" defTabSz="711200">
            <a:lnSpc>
              <a:spcPct val="90000"/>
            </a:lnSpc>
            <a:spcBef>
              <a:spcPct val="0"/>
            </a:spcBef>
            <a:spcAft>
              <a:spcPts val="600"/>
            </a:spcAft>
            <a:buChar char="•"/>
          </a:pPr>
          <a:r>
            <a:rPr lang="lt-LT" sz="1600" kern="1200" dirty="0">
              <a:solidFill>
                <a:srgbClr val="142D64"/>
              </a:solidFill>
              <a:latin typeface="DM Sans" pitchFamily="2" charset="-70"/>
              <a:ea typeface="Verdana" panose="020B0604030504040204" pitchFamily="34" charset="0"/>
              <a:cs typeface="Times New Roman" panose="02020603050405020304" pitchFamily="18" charset="0"/>
            </a:rPr>
            <a:t>dėl sutarčių, sudarytų su kitos įmonės dalyviais, kontroliuoja daugumą kitos įmonės dalyvių balsų;</a:t>
          </a:r>
        </a:p>
        <a:p>
          <a:pPr marL="171450" lvl="1" indent="-171450" algn="just" defTabSz="711200">
            <a:lnSpc>
              <a:spcPct val="90000"/>
            </a:lnSpc>
            <a:spcBef>
              <a:spcPct val="0"/>
            </a:spcBef>
            <a:spcAft>
              <a:spcPts val="600"/>
            </a:spcAft>
            <a:buChar char="•"/>
          </a:pPr>
          <a:r>
            <a:rPr lang="lt-LT" sz="1600" kern="1200" dirty="0">
              <a:solidFill>
                <a:srgbClr val="142D64"/>
              </a:solidFill>
              <a:latin typeface="DM Sans" pitchFamily="2" charset="-70"/>
              <a:ea typeface="Verdana" panose="020B0604030504040204" pitchFamily="34" charset="0"/>
              <a:cs typeface="Times New Roman" panose="02020603050405020304" pitchFamily="18" charset="0"/>
            </a:rPr>
            <a:t>dėl to paties fizinio asmens ar kartu veikiančių fizinių asmenų veiklos susiformavę šios dalies 1–4 punktuose nurodyti įmonių ryšiai, jei šios įmonės verčiasi tokia pačia veikla ar tokios pačios veiklos dalimi toje pačioje atitinkamoje rinkoje ar susijusiose rinkose.</a:t>
          </a:r>
        </a:p>
      </dsp:txBody>
      <dsp:txXfrm>
        <a:off x="0" y="542255"/>
        <a:ext cx="7807529" cy="2782080"/>
      </dsp:txXfrm>
    </dsp:sp>
    <dsp:sp modelId="{0171E48D-83FE-48D9-B761-BC0CA4784FE8}">
      <dsp:nvSpPr>
        <dsp:cNvPr id="0" name=""/>
        <dsp:cNvSpPr/>
      </dsp:nvSpPr>
      <dsp:spPr>
        <a:xfrm>
          <a:off x="0" y="3292468"/>
          <a:ext cx="7807529" cy="3322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lt-LT" sz="1600" b="1" u="sng" kern="1200" dirty="0">
              <a:solidFill>
                <a:schemeClr val="bg1"/>
              </a:solidFill>
              <a:latin typeface="DM Sans" pitchFamily="2" charset="-70"/>
              <a:ea typeface="Verdana" panose="020B0604030504040204" pitchFamily="34" charset="0"/>
            </a:rPr>
            <a:t>PARTNERINĖS ĮMONĖS:</a:t>
          </a:r>
          <a:endParaRPr lang="lt-LT" sz="1600" kern="1200" dirty="0">
            <a:solidFill>
              <a:schemeClr val="bg1"/>
            </a:solidFill>
            <a:latin typeface="DM Sans" pitchFamily="2" charset="-70"/>
            <a:ea typeface="Verdana" panose="020B0604030504040204" pitchFamily="34" charset="0"/>
          </a:endParaRPr>
        </a:p>
      </dsp:txBody>
      <dsp:txXfrm>
        <a:off x="16220" y="3308688"/>
        <a:ext cx="7775089" cy="299823"/>
      </dsp:txXfrm>
    </dsp:sp>
    <dsp:sp modelId="{B02A0FB3-BEF4-4A76-83FD-DB1B76F4712D}">
      <dsp:nvSpPr>
        <dsp:cNvPr id="0" name=""/>
        <dsp:cNvSpPr/>
      </dsp:nvSpPr>
      <dsp:spPr>
        <a:xfrm>
          <a:off x="0" y="3656598"/>
          <a:ext cx="7807529" cy="125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889" tIns="20320" rIns="113792" bIns="20320" numCol="1" spcCol="1270" anchor="t" anchorCtr="0">
          <a:noAutofit/>
        </a:bodyPr>
        <a:lstStyle/>
        <a:p>
          <a:pPr marL="171450" lvl="1" indent="-171450" algn="just" defTabSz="711200">
            <a:lnSpc>
              <a:spcPct val="90000"/>
            </a:lnSpc>
            <a:spcBef>
              <a:spcPts val="600"/>
            </a:spcBef>
            <a:spcAft>
              <a:spcPts val="600"/>
            </a:spcAft>
            <a:buChar char="•"/>
          </a:pPr>
          <a:r>
            <a:rPr lang="lt-LT" sz="1600" b="0" kern="1200" dirty="0">
              <a:solidFill>
                <a:srgbClr val="142D64"/>
              </a:solidFill>
              <a:latin typeface="DM Sans" pitchFamily="2" charset="-70"/>
              <a:ea typeface="Verdana" panose="020B0604030504040204" pitchFamily="34" charset="0"/>
              <a:cs typeface="Times New Roman" panose="02020603050405020304" pitchFamily="18" charset="0"/>
            </a:rPr>
            <a:t>Tai įmonės, tiesiogiai ar netiesiogiai turinčios nuo 25 iki 50 procentų kitos įmonės akcijų, pajų ar kitokių dalyvavimą įmonės kapitale žyminčių kapitalo dalių arba tiesiogiai ar netiesiogiai (pagal balsavimo sutartį, balsavimo teisės perleidimo sutartį, įgaliojimą ir pan.) turinčios nuo 25 iki 50 procentų visų kitos įmonės dalyvių balsų.</a:t>
          </a:r>
          <a:endParaRPr lang="lt-LT" sz="1600" b="0" kern="1200" dirty="0">
            <a:solidFill>
              <a:srgbClr val="142D64"/>
            </a:solidFill>
            <a:latin typeface="DM Sans" pitchFamily="2" charset="-70"/>
            <a:ea typeface="Verdana" panose="020B0604030504040204" pitchFamily="34" charset="0"/>
          </a:endParaRPr>
        </a:p>
      </dsp:txBody>
      <dsp:txXfrm>
        <a:off x="0" y="3656598"/>
        <a:ext cx="7807529" cy="1258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E92F5-BCE6-450D-81B9-81547F9390B1}">
      <dsp:nvSpPr>
        <dsp:cNvPr id="0" name=""/>
        <dsp:cNvSpPr/>
      </dsp:nvSpPr>
      <dsp:spPr>
        <a:xfrm>
          <a:off x="51140" y="2131280"/>
          <a:ext cx="4352573" cy="88612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i="1" kern="1200" dirty="0">
              <a:latin typeface="Century Gothic" panose="020B0502020202020204" pitchFamily="34" charset="0"/>
            </a:rPr>
            <a:t>Valstybės pagalba iki 80/70/50</a:t>
          </a:r>
          <a:r>
            <a:rPr lang="en-US" sz="2000" i="1" kern="1200" dirty="0">
              <a:latin typeface="Century Gothic" panose="020B0502020202020204" pitchFamily="34" charset="0"/>
            </a:rPr>
            <a:t>%</a:t>
          </a:r>
          <a:endParaRPr lang="en-GB" sz="2000" i="1" kern="1200" dirty="0">
            <a:latin typeface="Century Gothic" panose="020B0502020202020204" pitchFamily="34" charset="0"/>
          </a:endParaRPr>
        </a:p>
      </dsp:txBody>
      <dsp:txXfrm>
        <a:off x="77094" y="2157234"/>
        <a:ext cx="4300665" cy="834214"/>
      </dsp:txXfrm>
    </dsp:sp>
    <dsp:sp modelId="{BFC6B319-F9DE-41A8-A3FB-413E18E81F87}">
      <dsp:nvSpPr>
        <dsp:cNvPr id="0" name=""/>
        <dsp:cNvSpPr/>
      </dsp:nvSpPr>
      <dsp:spPr>
        <a:xfrm>
          <a:off x="87293" y="824929"/>
          <a:ext cx="2170366" cy="886122"/>
        </a:xfrm>
        <a:prstGeom prst="roundRect">
          <a:avLst>
            <a:gd name="adj" fmla="val 10000"/>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latin typeface="Century Gothic" panose="020B0502020202020204" pitchFamily="34" charset="0"/>
            </a:rPr>
            <a:t>Teikiama parama</a:t>
          </a:r>
          <a:endParaRPr lang="en-GB" sz="2000" kern="1200" dirty="0">
            <a:latin typeface="Century Gothic" panose="020B0502020202020204" pitchFamily="34" charset="0"/>
          </a:endParaRPr>
        </a:p>
      </dsp:txBody>
      <dsp:txXfrm>
        <a:off x="113247" y="850883"/>
        <a:ext cx="2118458" cy="834214"/>
      </dsp:txXfrm>
    </dsp:sp>
    <dsp:sp modelId="{EA4478E6-E455-4D3E-AAD4-FC956027BBB1}">
      <dsp:nvSpPr>
        <dsp:cNvPr id="0" name=""/>
        <dsp:cNvSpPr/>
      </dsp:nvSpPr>
      <dsp:spPr>
        <a:xfrm>
          <a:off x="2522088" y="824448"/>
          <a:ext cx="1781986" cy="90503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latin typeface="Century Gothic" panose="020B0502020202020204" pitchFamily="34" charset="0"/>
            </a:rPr>
            <a:t>Kiti valstybės šaltiniai</a:t>
          </a:r>
          <a:endParaRPr lang="en-GB" sz="2000" kern="1200" dirty="0">
            <a:latin typeface="Century Gothic" panose="020B0502020202020204" pitchFamily="34" charset="0"/>
          </a:endParaRPr>
        </a:p>
      </dsp:txBody>
      <dsp:txXfrm>
        <a:off x="2548595" y="850955"/>
        <a:ext cx="1728972" cy="852018"/>
      </dsp:txXfrm>
    </dsp:sp>
    <dsp:sp modelId="{2F431B46-EF5E-4167-BDE8-CAD723D6A7EE}">
      <dsp:nvSpPr>
        <dsp:cNvPr id="0" name=""/>
        <dsp:cNvSpPr/>
      </dsp:nvSpPr>
      <dsp:spPr>
        <a:xfrm>
          <a:off x="5206177" y="118178"/>
          <a:ext cx="3052075" cy="288148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t-LT" sz="2000" kern="1200" dirty="0" err="1">
              <a:latin typeface="Century Gothic" panose="020B0502020202020204" pitchFamily="34" charset="0"/>
            </a:rPr>
            <a:t>Nuosav</a:t>
          </a:r>
          <a:r>
            <a:rPr lang="en-US" sz="2000" kern="1200" dirty="0">
              <a:latin typeface="Century Gothic" panose="020B0502020202020204" pitchFamily="34" charset="0"/>
            </a:rPr>
            <a:t>as</a:t>
          </a:r>
          <a:r>
            <a:rPr lang="lt-LT" sz="2000" kern="1200" dirty="0">
              <a:latin typeface="Century Gothic" panose="020B0502020202020204" pitchFamily="34" charset="0"/>
            </a:rPr>
            <a:t>  </a:t>
          </a:r>
          <a:r>
            <a:rPr lang="en-US" sz="2000" kern="1200" dirty="0" err="1">
              <a:latin typeface="Century Gothic" panose="020B0502020202020204" pitchFamily="34" charset="0"/>
            </a:rPr>
            <a:t>ind</a:t>
          </a:r>
          <a:r>
            <a:rPr lang="lt-LT" sz="2000" kern="1200" dirty="0">
              <a:latin typeface="Century Gothic" panose="020B0502020202020204" pitchFamily="34" charset="0"/>
            </a:rPr>
            <a:t>ė</a:t>
          </a:r>
          <a:r>
            <a:rPr lang="en-US" sz="2000" kern="1200" dirty="0" err="1">
              <a:latin typeface="Century Gothic" panose="020B0502020202020204" pitchFamily="34" charset="0"/>
            </a:rPr>
            <a:t>lis</a:t>
          </a:r>
          <a:r>
            <a:rPr lang="lt-LT" sz="2000" kern="1200" dirty="0">
              <a:latin typeface="Century Gothic" panose="020B0502020202020204" pitchFamily="34" charset="0"/>
            </a:rPr>
            <a:t> min. pagal pagalbos rūšį </a:t>
          </a:r>
        </a:p>
      </dsp:txBody>
      <dsp:txXfrm>
        <a:off x="5290573" y="202574"/>
        <a:ext cx="2883283" cy="27126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1F7527-3650-C24D-E976-8A89076950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a:extLst>
              <a:ext uri="{FF2B5EF4-FFF2-40B4-BE49-F238E27FC236}">
                <a16:creationId xmlns:a16="http://schemas.microsoft.com/office/drawing/2014/main" id="{3056C5D4-A500-7C71-CCA4-03B02E4B4F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90A549-C9BB-844A-ADDE-915FC6E1F1C0}" type="datetimeFigureOut">
              <a:rPr lang="x-none" smtClean="0"/>
              <a:t>2026-02-13</a:t>
            </a:fld>
            <a:endParaRPr lang="x-none"/>
          </a:p>
        </p:txBody>
      </p:sp>
      <p:sp>
        <p:nvSpPr>
          <p:cNvPr id="4" name="Footer Placeholder 3">
            <a:extLst>
              <a:ext uri="{FF2B5EF4-FFF2-40B4-BE49-F238E27FC236}">
                <a16:creationId xmlns:a16="http://schemas.microsoft.com/office/drawing/2014/main" id="{3CFAF4EE-64A8-4840-731F-36CFF5D069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1F4AAAE7-E5AD-D3DD-CDBD-A7EC7F0522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1E6581-40BA-F542-920D-41E09576ED79}" type="slidenum">
              <a:rPr lang="x-none" smtClean="0"/>
              <a:t>‹#›</a:t>
            </a:fld>
            <a:endParaRPr lang="x-none"/>
          </a:p>
        </p:txBody>
      </p:sp>
    </p:spTree>
    <p:extLst>
      <p:ext uri="{BB962C8B-B14F-4D97-AF65-F5344CB8AC3E}">
        <p14:creationId xmlns:p14="http://schemas.microsoft.com/office/powerpoint/2010/main" val="3780628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996BA-C3C3-44E5-BD07-78EFBD8E7999}" type="datetimeFigureOut">
              <a:rPr lang="et-EE" smtClean="0"/>
              <a:t>13.02.2026</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D3BCF-75C2-4A69-B9AB-E90655DDB40B}" type="slidenum">
              <a:rPr lang="et-EE" smtClean="0"/>
              <a:t>‹#›</a:t>
            </a:fld>
            <a:endParaRPr lang="et-EE"/>
          </a:p>
        </p:txBody>
      </p:sp>
    </p:spTree>
    <p:extLst>
      <p:ext uri="{BB962C8B-B14F-4D97-AF65-F5344CB8AC3E}">
        <p14:creationId xmlns:p14="http://schemas.microsoft.com/office/powerpoint/2010/main" val="346336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0</a:t>
            </a:fld>
            <a:endParaRPr lang="et-EE"/>
          </a:p>
        </p:txBody>
      </p:sp>
    </p:spTree>
    <p:extLst>
      <p:ext uri="{BB962C8B-B14F-4D97-AF65-F5344CB8AC3E}">
        <p14:creationId xmlns:p14="http://schemas.microsoft.com/office/powerpoint/2010/main" val="275703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35</a:t>
            </a:fld>
            <a:endParaRPr lang="et-EE"/>
          </a:p>
        </p:txBody>
      </p:sp>
    </p:spTree>
    <p:extLst>
      <p:ext uri="{BB962C8B-B14F-4D97-AF65-F5344CB8AC3E}">
        <p14:creationId xmlns:p14="http://schemas.microsoft.com/office/powerpoint/2010/main" val="1049777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36</a:t>
            </a:fld>
            <a:endParaRPr lang="et-EE"/>
          </a:p>
        </p:txBody>
      </p:sp>
    </p:spTree>
    <p:extLst>
      <p:ext uri="{BB962C8B-B14F-4D97-AF65-F5344CB8AC3E}">
        <p14:creationId xmlns:p14="http://schemas.microsoft.com/office/powerpoint/2010/main" val="3398945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37</a:t>
            </a:fld>
            <a:endParaRPr lang="et-EE"/>
          </a:p>
        </p:txBody>
      </p:sp>
    </p:spTree>
    <p:extLst>
      <p:ext uri="{BB962C8B-B14F-4D97-AF65-F5344CB8AC3E}">
        <p14:creationId xmlns:p14="http://schemas.microsoft.com/office/powerpoint/2010/main" val="1218614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E270A-0268-CD4B-BAD3-E55679961B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650FC0-CEF3-4C54-AD5B-010F3D44C938}"/>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D9B84CA3-4D75-0504-421C-948DC51F7FAE}"/>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FA220BD8-3A9A-0989-30C4-6E756CD38B25}"/>
              </a:ext>
            </a:extLst>
          </p:cNvPr>
          <p:cNvSpPr>
            <a:spLocks noGrp="1"/>
          </p:cNvSpPr>
          <p:nvPr>
            <p:ph type="sldNum" sz="quarter" idx="5"/>
          </p:nvPr>
        </p:nvSpPr>
        <p:spPr/>
        <p:txBody>
          <a:bodyPr/>
          <a:lstStyle/>
          <a:p>
            <a:fld id="{3E9D3BCF-75C2-4A69-B9AB-E90655DDB40B}" type="slidenum">
              <a:rPr lang="et-EE" smtClean="0"/>
              <a:t>38</a:t>
            </a:fld>
            <a:endParaRPr lang="et-EE"/>
          </a:p>
        </p:txBody>
      </p:sp>
    </p:spTree>
    <p:extLst>
      <p:ext uri="{BB962C8B-B14F-4D97-AF65-F5344CB8AC3E}">
        <p14:creationId xmlns:p14="http://schemas.microsoft.com/office/powerpoint/2010/main" val="2061492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39</a:t>
            </a:fld>
            <a:endParaRPr lang="et-EE"/>
          </a:p>
        </p:txBody>
      </p:sp>
    </p:spTree>
    <p:extLst>
      <p:ext uri="{BB962C8B-B14F-4D97-AF65-F5344CB8AC3E}">
        <p14:creationId xmlns:p14="http://schemas.microsoft.com/office/powerpoint/2010/main" val="2803177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1</a:t>
            </a:fld>
            <a:endParaRPr lang="et-EE"/>
          </a:p>
        </p:txBody>
      </p:sp>
    </p:spTree>
    <p:extLst>
      <p:ext uri="{BB962C8B-B14F-4D97-AF65-F5344CB8AC3E}">
        <p14:creationId xmlns:p14="http://schemas.microsoft.com/office/powerpoint/2010/main" val="319095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59ED1-C952-2928-354F-BC64BDDBF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82631-7B91-DE3B-34CF-78219DD8CD24}"/>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31CC5FFA-D955-3EC4-5C9C-DAFCF292235D}"/>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8252744F-E9CC-738A-579D-3060A5144569}"/>
              </a:ext>
            </a:extLst>
          </p:cNvPr>
          <p:cNvSpPr>
            <a:spLocks noGrp="1"/>
          </p:cNvSpPr>
          <p:nvPr>
            <p:ph type="sldNum" sz="quarter" idx="5"/>
          </p:nvPr>
        </p:nvSpPr>
        <p:spPr/>
        <p:txBody>
          <a:bodyPr/>
          <a:lstStyle/>
          <a:p>
            <a:fld id="{3E9D3BCF-75C2-4A69-B9AB-E90655DDB40B}" type="slidenum">
              <a:rPr lang="et-EE" smtClean="0"/>
              <a:t>2</a:t>
            </a:fld>
            <a:endParaRPr lang="et-EE"/>
          </a:p>
        </p:txBody>
      </p:sp>
    </p:spTree>
    <p:extLst>
      <p:ext uri="{BB962C8B-B14F-4D97-AF65-F5344CB8AC3E}">
        <p14:creationId xmlns:p14="http://schemas.microsoft.com/office/powerpoint/2010/main" val="113158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33EAC-6BE3-E130-322E-75F3016A0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30FD11-68C2-6B09-C30E-6AEABD665F63}"/>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E39A1C7F-763E-2679-D55A-1C349FBF078F}"/>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1C6F4AED-FAF8-C5CD-314F-21587AE35F13}"/>
              </a:ext>
            </a:extLst>
          </p:cNvPr>
          <p:cNvSpPr>
            <a:spLocks noGrp="1"/>
          </p:cNvSpPr>
          <p:nvPr>
            <p:ph type="sldNum" sz="quarter" idx="5"/>
          </p:nvPr>
        </p:nvSpPr>
        <p:spPr/>
        <p:txBody>
          <a:bodyPr/>
          <a:lstStyle/>
          <a:p>
            <a:fld id="{3E9D3BCF-75C2-4A69-B9AB-E90655DDB40B}" type="slidenum">
              <a:rPr lang="et-EE" smtClean="0"/>
              <a:t>3</a:t>
            </a:fld>
            <a:endParaRPr lang="et-EE"/>
          </a:p>
        </p:txBody>
      </p:sp>
    </p:spTree>
    <p:extLst>
      <p:ext uri="{BB962C8B-B14F-4D97-AF65-F5344CB8AC3E}">
        <p14:creationId xmlns:p14="http://schemas.microsoft.com/office/powerpoint/2010/main" val="3119537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3F536-AE08-C975-18F9-C751A58431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00B50D-5212-0F1B-5A35-528532CA24E3}"/>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7810670F-9446-5211-BA77-365CBFB3050C}"/>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A515C7E9-CA3D-2F64-94D1-26B33558778E}"/>
              </a:ext>
            </a:extLst>
          </p:cNvPr>
          <p:cNvSpPr>
            <a:spLocks noGrp="1"/>
          </p:cNvSpPr>
          <p:nvPr>
            <p:ph type="sldNum" sz="quarter" idx="5"/>
          </p:nvPr>
        </p:nvSpPr>
        <p:spPr/>
        <p:txBody>
          <a:bodyPr/>
          <a:lstStyle/>
          <a:p>
            <a:fld id="{3E9D3BCF-75C2-4A69-B9AB-E90655DDB40B}" type="slidenum">
              <a:rPr lang="et-EE" smtClean="0"/>
              <a:t>4</a:t>
            </a:fld>
            <a:endParaRPr lang="et-EE"/>
          </a:p>
        </p:txBody>
      </p:sp>
    </p:spTree>
    <p:extLst>
      <p:ext uri="{BB962C8B-B14F-4D97-AF65-F5344CB8AC3E}">
        <p14:creationId xmlns:p14="http://schemas.microsoft.com/office/powerpoint/2010/main" val="53250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FF324-AA0F-8B6A-BCB5-B47322A89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D9E04-D459-7A9C-1CCA-73207AC125E7}"/>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56B0276A-5A7A-DAAD-9189-579EC2AB423A}"/>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33C7535C-296D-A117-4249-E43533F9FD14}"/>
              </a:ext>
            </a:extLst>
          </p:cNvPr>
          <p:cNvSpPr>
            <a:spLocks noGrp="1"/>
          </p:cNvSpPr>
          <p:nvPr>
            <p:ph type="sldNum" sz="quarter" idx="5"/>
          </p:nvPr>
        </p:nvSpPr>
        <p:spPr/>
        <p:txBody>
          <a:bodyPr/>
          <a:lstStyle/>
          <a:p>
            <a:fld id="{3E9D3BCF-75C2-4A69-B9AB-E90655DDB40B}" type="slidenum">
              <a:rPr lang="et-EE" smtClean="0"/>
              <a:t>27</a:t>
            </a:fld>
            <a:endParaRPr lang="et-EE"/>
          </a:p>
        </p:txBody>
      </p:sp>
    </p:spTree>
    <p:extLst>
      <p:ext uri="{BB962C8B-B14F-4D97-AF65-F5344CB8AC3E}">
        <p14:creationId xmlns:p14="http://schemas.microsoft.com/office/powerpoint/2010/main" val="285804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E0F59-214F-4374-1832-0CEB43502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A28B9-8033-159C-37A3-CCBDBB3569A7}"/>
              </a:ext>
            </a:extLst>
          </p:cNvPr>
          <p:cNvSpPr>
            <a:spLocks noGrp="1" noRot="1" noChangeAspect="1"/>
          </p:cNvSpPr>
          <p:nvPr>
            <p:ph type="sldImg"/>
          </p:nvPr>
        </p:nvSpPr>
        <p:spPr/>
        <p:txBody>
          <a:bodyPr/>
          <a:lstStyle/>
          <a:p>
            <a:endParaRPr lang="lt-LT"/>
          </a:p>
        </p:txBody>
      </p:sp>
      <p:sp>
        <p:nvSpPr>
          <p:cNvPr id="3" name="Notes Placeholder 2">
            <a:extLst>
              <a:ext uri="{FF2B5EF4-FFF2-40B4-BE49-F238E27FC236}">
                <a16:creationId xmlns:a16="http://schemas.microsoft.com/office/drawing/2014/main" id="{CDDEF060-7086-9D0D-9D31-EB445B2118B9}"/>
              </a:ext>
            </a:extLst>
          </p:cNvPr>
          <p:cNvSpPr>
            <a:spLocks noGrp="1"/>
          </p:cNvSpPr>
          <p:nvPr>
            <p:ph type="body" idx="1"/>
          </p:nvPr>
        </p:nvSpPr>
        <p:spPr/>
        <p:txBody>
          <a:bodyPr/>
          <a:lstStyle/>
          <a:p>
            <a:endParaRPr lang="lt-LT" dirty="0"/>
          </a:p>
        </p:txBody>
      </p:sp>
      <p:sp>
        <p:nvSpPr>
          <p:cNvPr id="4" name="Slide Number Placeholder 3">
            <a:extLst>
              <a:ext uri="{FF2B5EF4-FFF2-40B4-BE49-F238E27FC236}">
                <a16:creationId xmlns:a16="http://schemas.microsoft.com/office/drawing/2014/main" id="{3516CCE2-9680-3582-CFC5-092304433A57}"/>
              </a:ext>
            </a:extLst>
          </p:cNvPr>
          <p:cNvSpPr>
            <a:spLocks noGrp="1"/>
          </p:cNvSpPr>
          <p:nvPr>
            <p:ph type="sldNum" sz="quarter" idx="5"/>
          </p:nvPr>
        </p:nvSpPr>
        <p:spPr/>
        <p:txBody>
          <a:bodyPr/>
          <a:lstStyle/>
          <a:p>
            <a:fld id="{3E9D3BCF-75C2-4A69-B9AB-E90655DDB40B}" type="slidenum">
              <a:rPr lang="et-EE" smtClean="0"/>
              <a:t>32</a:t>
            </a:fld>
            <a:endParaRPr lang="et-EE"/>
          </a:p>
        </p:txBody>
      </p:sp>
    </p:spTree>
    <p:extLst>
      <p:ext uri="{BB962C8B-B14F-4D97-AF65-F5344CB8AC3E}">
        <p14:creationId xmlns:p14="http://schemas.microsoft.com/office/powerpoint/2010/main" val="2802759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33</a:t>
            </a:fld>
            <a:endParaRPr lang="et-EE"/>
          </a:p>
        </p:txBody>
      </p:sp>
    </p:spTree>
    <p:extLst>
      <p:ext uri="{BB962C8B-B14F-4D97-AF65-F5344CB8AC3E}">
        <p14:creationId xmlns:p14="http://schemas.microsoft.com/office/powerpoint/2010/main" val="3225810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t-LT"/>
          </a:p>
        </p:txBody>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3E9D3BCF-75C2-4A69-B9AB-E90655DDB40B}" type="slidenum">
              <a:rPr lang="et-EE" smtClean="0"/>
              <a:t>34</a:t>
            </a:fld>
            <a:endParaRPr lang="et-EE"/>
          </a:p>
        </p:txBody>
      </p:sp>
    </p:spTree>
    <p:extLst>
      <p:ext uri="{BB962C8B-B14F-4D97-AF65-F5344CB8AC3E}">
        <p14:creationId xmlns:p14="http://schemas.microsoft.com/office/powerpoint/2010/main" val="1832566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688089EB-D21F-1AB2-0257-CAA675868E3F}"/>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pic>
        <p:nvPicPr>
          <p:cNvPr id="6" name="Picture 5" descr="Icon&#10;&#10;Description automatically generated with medium confidence">
            <a:extLst>
              <a:ext uri="{FF2B5EF4-FFF2-40B4-BE49-F238E27FC236}">
                <a16:creationId xmlns:a16="http://schemas.microsoft.com/office/drawing/2014/main" id="{96322BF3-EB03-2EDA-1B79-8D7B09EB3C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Tree>
    <p:extLst>
      <p:ext uri="{BB962C8B-B14F-4D97-AF65-F5344CB8AC3E}">
        <p14:creationId xmlns:p14="http://schemas.microsoft.com/office/powerpoint/2010/main" val="380971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3" name="Picture 2" descr="Logo&#10;&#10;Description automatically generated">
            <a:extLst>
              <a:ext uri="{FF2B5EF4-FFF2-40B4-BE49-F238E27FC236}">
                <a16:creationId xmlns:a16="http://schemas.microsoft.com/office/drawing/2014/main" id="{83AE63A9-E2E6-1F04-488A-B2B834D153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125" y="5544898"/>
            <a:ext cx="1313102" cy="1313102"/>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F1A0D77B-0CDA-525E-8424-5713986AAB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153266501"/>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858244" y="2220285"/>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865267" y="5155135"/>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858241" y="4880532"/>
            <a:ext cx="3324755"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8" name="Rectangle 77"/>
          <p:cNvSpPr/>
          <p:nvPr userDrawn="1"/>
        </p:nvSpPr>
        <p:spPr>
          <a:xfrm>
            <a:off x="865265" y="1710413"/>
            <a:ext cx="3315472"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990156" y="1830583"/>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0" name="Picture Placeholder 7"/>
          <p:cNvSpPr>
            <a:spLocks noGrp="1"/>
          </p:cNvSpPr>
          <p:nvPr>
            <p:ph type="pic" sz="quarter" idx="18" hasCustomPrompt="1"/>
          </p:nvPr>
        </p:nvSpPr>
        <p:spPr>
          <a:xfrm>
            <a:off x="4445003" y="2220285"/>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81" name="Text Placeholder 3"/>
          <p:cNvSpPr>
            <a:spLocks noGrp="1"/>
          </p:cNvSpPr>
          <p:nvPr>
            <p:ph type="body" sz="half" idx="19"/>
          </p:nvPr>
        </p:nvSpPr>
        <p:spPr>
          <a:xfrm>
            <a:off x="4452025" y="5155135"/>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2" name="Text Placeholder 3"/>
          <p:cNvSpPr>
            <a:spLocks noGrp="1"/>
          </p:cNvSpPr>
          <p:nvPr>
            <p:ph type="body" sz="half" idx="20"/>
          </p:nvPr>
        </p:nvSpPr>
        <p:spPr>
          <a:xfrm>
            <a:off x="4445000" y="4880532"/>
            <a:ext cx="3324755"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3" name="Rectangle 82"/>
          <p:cNvSpPr/>
          <p:nvPr userDrawn="1"/>
        </p:nvSpPr>
        <p:spPr>
          <a:xfrm>
            <a:off x="4452024" y="1710413"/>
            <a:ext cx="3315472"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4" name="Text Placeholder 3"/>
          <p:cNvSpPr>
            <a:spLocks noGrp="1"/>
          </p:cNvSpPr>
          <p:nvPr>
            <p:ph type="body" sz="half" idx="21"/>
          </p:nvPr>
        </p:nvSpPr>
        <p:spPr>
          <a:xfrm>
            <a:off x="4576915" y="1830583"/>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5" name="Picture Placeholder 7"/>
          <p:cNvSpPr>
            <a:spLocks noGrp="1"/>
          </p:cNvSpPr>
          <p:nvPr>
            <p:ph type="pic" sz="quarter" idx="22" hasCustomPrompt="1"/>
          </p:nvPr>
        </p:nvSpPr>
        <p:spPr>
          <a:xfrm>
            <a:off x="8026403" y="2220285"/>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86" name="Text Placeholder 3"/>
          <p:cNvSpPr>
            <a:spLocks noGrp="1"/>
          </p:cNvSpPr>
          <p:nvPr>
            <p:ph type="body" sz="half" idx="23"/>
          </p:nvPr>
        </p:nvSpPr>
        <p:spPr>
          <a:xfrm>
            <a:off x="8033425" y="5155135"/>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7" name="Text Placeholder 3"/>
          <p:cNvSpPr>
            <a:spLocks noGrp="1"/>
          </p:cNvSpPr>
          <p:nvPr>
            <p:ph type="body" sz="half" idx="24"/>
          </p:nvPr>
        </p:nvSpPr>
        <p:spPr>
          <a:xfrm>
            <a:off x="8026400" y="4880532"/>
            <a:ext cx="3324755"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8" name="Rectangle 87"/>
          <p:cNvSpPr/>
          <p:nvPr userDrawn="1"/>
        </p:nvSpPr>
        <p:spPr>
          <a:xfrm>
            <a:off x="8033424" y="1710413"/>
            <a:ext cx="3315472"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9" name="Text Placeholder 3"/>
          <p:cNvSpPr>
            <a:spLocks noGrp="1"/>
          </p:cNvSpPr>
          <p:nvPr>
            <p:ph type="body" sz="half" idx="25"/>
          </p:nvPr>
        </p:nvSpPr>
        <p:spPr>
          <a:xfrm>
            <a:off x="8158315" y="1830583"/>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079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500"/>
                                        <p:tgtEl>
                                          <p:spTgt spid="24">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500" fill="hold"/>
                                        <p:tgtEl>
                                          <p:spTgt spid="83"/>
                                        </p:tgtEl>
                                        <p:attrNameLst>
                                          <p:attrName>ppt_x</p:attrName>
                                        </p:attrNameLst>
                                      </p:cBhvr>
                                      <p:tavLst>
                                        <p:tav tm="0">
                                          <p:val>
                                            <p:strVal val="#ppt_x"/>
                                          </p:val>
                                        </p:tav>
                                        <p:tav tm="100000">
                                          <p:val>
                                            <p:strVal val="#ppt_x"/>
                                          </p:val>
                                        </p:tav>
                                      </p:tavLst>
                                    </p:anim>
                                    <p:anim calcmode="lin" valueType="num">
                                      <p:cBhvr additive="base">
                                        <p:cTn id="39" dur="500" fill="hold"/>
                                        <p:tgtEl>
                                          <p:spTgt spid="83"/>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84">
                                            <p:txEl>
                                              <p:pRg st="0" end="0"/>
                                            </p:txEl>
                                          </p:spTgt>
                                        </p:tgtEl>
                                        <p:attrNameLst>
                                          <p:attrName>style.visibility</p:attrName>
                                        </p:attrNameLst>
                                      </p:cBhvr>
                                      <p:to>
                                        <p:strVal val="visible"/>
                                      </p:to>
                                    </p:set>
                                    <p:animEffect transition="in" filter="wipe(down)">
                                      <p:cBhvr>
                                        <p:cTn id="43" dur="500"/>
                                        <p:tgtEl>
                                          <p:spTgt spid="84">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500" fill="hold"/>
                                        <p:tgtEl>
                                          <p:spTgt spid="80"/>
                                        </p:tgtEl>
                                        <p:attrNameLst>
                                          <p:attrName>ppt_x</p:attrName>
                                        </p:attrNameLst>
                                      </p:cBhvr>
                                      <p:tavLst>
                                        <p:tav tm="0">
                                          <p:val>
                                            <p:strVal val="#ppt_x"/>
                                          </p:val>
                                        </p:tav>
                                        <p:tav tm="100000">
                                          <p:val>
                                            <p:strVal val="#ppt_x"/>
                                          </p:val>
                                        </p:tav>
                                      </p:tavLst>
                                    </p:anim>
                                    <p:anim calcmode="lin" valueType="num">
                                      <p:cBhvr additive="base">
                                        <p:cTn id="47" dur="5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82">
                                            <p:txEl>
                                              <p:pRg st="0" end="0"/>
                                            </p:txEl>
                                          </p:spTgt>
                                        </p:tgtEl>
                                        <p:attrNameLst>
                                          <p:attrName>style.visibility</p:attrName>
                                        </p:attrNameLst>
                                      </p:cBhvr>
                                      <p:to>
                                        <p:strVal val="visible"/>
                                      </p:to>
                                    </p:set>
                                    <p:anim calcmode="lin" valueType="num">
                                      <p:cBhvr additive="base">
                                        <p:cTn id="51"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2">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81">
                                            <p:txEl>
                                              <p:pRg st="0" end="0"/>
                                            </p:txEl>
                                          </p:spTgt>
                                        </p:tgtEl>
                                        <p:attrNameLst>
                                          <p:attrName>style.visibility</p:attrName>
                                        </p:attrNameLst>
                                      </p:cBhvr>
                                      <p:to>
                                        <p:strVal val="visible"/>
                                      </p:to>
                                    </p:set>
                                    <p:anim calcmode="lin" valueType="num">
                                      <p:cBhvr additive="base">
                                        <p:cTn id="56"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88"/>
                                        </p:tgtEl>
                                        <p:attrNameLst>
                                          <p:attrName>style.visibility</p:attrName>
                                        </p:attrNameLst>
                                      </p:cBhvr>
                                      <p:to>
                                        <p:strVal val="visible"/>
                                      </p:to>
                                    </p:set>
                                    <p:anim calcmode="lin" valueType="num">
                                      <p:cBhvr additive="base">
                                        <p:cTn id="61" dur="500" fill="hold"/>
                                        <p:tgtEl>
                                          <p:spTgt spid="88"/>
                                        </p:tgtEl>
                                        <p:attrNameLst>
                                          <p:attrName>ppt_x</p:attrName>
                                        </p:attrNameLst>
                                      </p:cBhvr>
                                      <p:tavLst>
                                        <p:tav tm="0">
                                          <p:val>
                                            <p:strVal val="#ppt_x"/>
                                          </p:val>
                                        </p:tav>
                                        <p:tav tm="100000">
                                          <p:val>
                                            <p:strVal val="#ppt_x"/>
                                          </p:val>
                                        </p:tav>
                                      </p:tavLst>
                                    </p:anim>
                                    <p:anim calcmode="lin" valueType="num">
                                      <p:cBhvr additive="base">
                                        <p:cTn id="62" dur="500" fill="hold"/>
                                        <p:tgtEl>
                                          <p:spTgt spid="88"/>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89">
                                            <p:txEl>
                                              <p:pRg st="0" end="0"/>
                                            </p:txEl>
                                          </p:spTgt>
                                        </p:tgtEl>
                                        <p:attrNameLst>
                                          <p:attrName>style.visibility</p:attrName>
                                        </p:attrNameLst>
                                      </p:cBhvr>
                                      <p:to>
                                        <p:strVal val="visible"/>
                                      </p:to>
                                    </p:set>
                                    <p:animEffect transition="in" filter="wipe(down)">
                                      <p:cBhvr>
                                        <p:cTn id="66" dur="500"/>
                                        <p:tgtEl>
                                          <p:spTgt spid="89">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 calcmode="lin" valueType="num">
                                      <p:cBhvr additive="base">
                                        <p:cTn id="69" dur="500" fill="hold"/>
                                        <p:tgtEl>
                                          <p:spTgt spid="85"/>
                                        </p:tgtEl>
                                        <p:attrNameLst>
                                          <p:attrName>ppt_x</p:attrName>
                                        </p:attrNameLst>
                                      </p:cBhvr>
                                      <p:tavLst>
                                        <p:tav tm="0">
                                          <p:val>
                                            <p:strVal val="#ppt_x"/>
                                          </p:val>
                                        </p:tav>
                                        <p:tav tm="100000">
                                          <p:val>
                                            <p:strVal val="#ppt_x"/>
                                          </p:val>
                                        </p:tav>
                                      </p:tavLst>
                                    </p:anim>
                                    <p:anim calcmode="lin" valueType="num">
                                      <p:cBhvr additive="base">
                                        <p:cTn id="70" dur="500" fill="hold"/>
                                        <p:tgtEl>
                                          <p:spTgt spid="85"/>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87">
                                            <p:txEl>
                                              <p:pRg st="0" end="0"/>
                                            </p:txEl>
                                          </p:spTgt>
                                        </p:tgtEl>
                                        <p:attrNameLst>
                                          <p:attrName>style.visibility</p:attrName>
                                        </p:attrNameLst>
                                      </p:cBhvr>
                                      <p:to>
                                        <p:strVal val="visible"/>
                                      </p:to>
                                    </p:set>
                                    <p:anim calcmode="lin" valueType="num">
                                      <p:cBhvr additive="base">
                                        <p:cTn id="74"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87">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86">
                                            <p:txEl>
                                              <p:pRg st="0" end="0"/>
                                            </p:txEl>
                                          </p:spTgt>
                                        </p:tgtEl>
                                        <p:attrNameLst>
                                          <p:attrName>style.visibility</p:attrName>
                                        </p:attrNameLst>
                                      </p:cBhvr>
                                      <p:to>
                                        <p:strVal val="visible"/>
                                      </p:to>
                                    </p:set>
                                    <p:anim calcmode="lin" valueType="num">
                                      <p:cBhvr additive="base">
                                        <p:cTn id="79"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p:bldP spid="8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 calcmode="lin" valueType="num">
                      <p:cBhvr additive="base">
                        <p:cTn dur="500" fill="hold"/>
                        <p:tgtEl>
                          <p:spTgt spid="81"/>
                        </p:tgtEl>
                        <p:attrNameLst>
                          <p:attrName>ppt_x</p:attrName>
                        </p:attrNameLst>
                      </p:cBhvr>
                      <p:tavLst>
                        <p:tav tm="0">
                          <p:val>
                            <p:strVal val="#ppt_x"/>
                          </p:val>
                        </p:tav>
                        <p:tav tm="100000">
                          <p:val>
                            <p:strVal val="#ppt_x"/>
                          </p:val>
                        </p:tav>
                      </p:tavLst>
                    </p:anim>
                    <p:anim calcmode="lin" valueType="num">
                      <p:cBhvr additive="base">
                        <p:cTn dur="500" fill="hold"/>
                        <p:tgtEl>
                          <p:spTgt spid="81"/>
                        </p:tgtEl>
                        <p:attrNameLst>
                          <p:attrName>ppt_y</p:attrName>
                        </p:attrNameLst>
                      </p:cBhvr>
                      <p:tavLst>
                        <p:tav tm="0">
                          <p:val>
                            <p:strVal val="1+#ppt_h/2"/>
                          </p:val>
                        </p:tav>
                        <p:tav tm="100000">
                          <p:val>
                            <p:strVal val="#ppt_y"/>
                          </p:val>
                        </p:tav>
                      </p:tavLst>
                    </p:anim>
                  </p:childTnLst>
                </p:cTn>
              </p:par>
            </p:tnLst>
          </p:tmpl>
        </p:tmplLst>
      </p:bldP>
      <p:bldP spid="8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fill="hold"/>
                        <p:tgtEl>
                          <p:spTgt spid="82"/>
                        </p:tgtEl>
                        <p:attrNameLst>
                          <p:attrName>ppt_x</p:attrName>
                        </p:attrNameLst>
                      </p:cBhvr>
                      <p:tavLst>
                        <p:tav tm="0">
                          <p:val>
                            <p:strVal val="#ppt_x"/>
                          </p:val>
                        </p:tav>
                        <p:tav tm="100000">
                          <p:val>
                            <p:strVal val="#ppt_x"/>
                          </p:val>
                        </p:tav>
                      </p:tavLst>
                    </p:anim>
                    <p:anim calcmode="lin" valueType="num">
                      <p:cBhvr additive="base">
                        <p:cTn dur="500" fill="hold"/>
                        <p:tgtEl>
                          <p:spTgt spid="82"/>
                        </p:tgtEl>
                        <p:attrNameLst>
                          <p:attrName>ppt_y</p:attrName>
                        </p:attrNameLst>
                      </p:cBhvr>
                      <p:tavLst>
                        <p:tav tm="0">
                          <p:val>
                            <p:strVal val="1+#ppt_h/2"/>
                          </p:val>
                        </p:tav>
                        <p:tav tm="100000">
                          <p:val>
                            <p:strVal val="#ppt_y"/>
                          </p:val>
                        </p:tav>
                      </p:tavLst>
                    </p:anim>
                  </p:childTnLst>
                </p:cTn>
              </p:par>
            </p:tnLst>
          </p:tmpl>
        </p:tmplLst>
      </p:bldP>
      <p:bldP spid="83" grpId="0" animBg="1"/>
      <p:bldP spid="8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Effect transition="in" filter="wipe(down)">
                      <p:cBhvr>
                        <p:cTn dur="500"/>
                        <p:tgtEl>
                          <p:spTgt spid="84"/>
                        </p:tgtEl>
                      </p:cBhvr>
                    </p:animEffect>
                  </p:childTnLst>
                </p:cTn>
              </p:par>
            </p:tnLst>
          </p:tmpl>
        </p:tmplLst>
      </p:bldP>
      <p:bldP spid="85" grpId="0"/>
      <p:bldP spid="8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6"/>
                        </p:tgtEl>
                        <p:attrNameLst>
                          <p:attrName>style.visibility</p:attrName>
                        </p:attrNameLst>
                      </p:cBhvr>
                      <p:to>
                        <p:strVal val="visible"/>
                      </p:to>
                    </p:set>
                    <p:anim calcmode="lin" valueType="num">
                      <p:cBhvr additive="base">
                        <p:cTn dur="500" fill="hold"/>
                        <p:tgtEl>
                          <p:spTgt spid="86"/>
                        </p:tgtEl>
                        <p:attrNameLst>
                          <p:attrName>ppt_x</p:attrName>
                        </p:attrNameLst>
                      </p:cBhvr>
                      <p:tavLst>
                        <p:tav tm="0">
                          <p:val>
                            <p:strVal val="#ppt_x"/>
                          </p:val>
                        </p:tav>
                        <p:tav tm="100000">
                          <p:val>
                            <p:strVal val="#ppt_x"/>
                          </p:val>
                        </p:tav>
                      </p:tavLst>
                    </p:anim>
                    <p:anim calcmode="lin" valueType="num">
                      <p:cBhvr additive="base">
                        <p:cTn dur="500" fill="hold"/>
                        <p:tgtEl>
                          <p:spTgt spid="86"/>
                        </p:tgtEl>
                        <p:attrNameLst>
                          <p:attrName>ppt_y</p:attrName>
                        </p:attrNameLst>
                      </p:cBhvr>
                      <p:tavLst>
                        <p:tav tm="0">
                          <p:val>
                            <p:strVal val="1+#ppt_h/2"/>
                          </p:val>
                        </p:tav>
                        <p:tav tm="100000">
                          <p:val>
                            <p:strVal val="#ppt_y"/>
                          </p:val>
                        </p:tav>
                      </p:tavLst>
                    </p:anim>
                  </p:childTnLst>
                </p:cTn>
              </p:par>
            </p:tnLst>
          </p:tmpl>
        </p:tmplLst>
      </p:bldP>
      <p:bldP spid="8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1+#ppt_h/2"/>
                          </p:val>
                        </p:tav>
                        <p:tav tm="100000">
                          <p:val>
                            <p:strVal val="#ppt_y"/>
                          </p:val>
                        </p:tav>
                      </p:tavLst>
                    </p:anim>
                  </p:childTnLst>
                </p:cTn>
              </p:par>
            </p:tnLst>
          </p:tmpl>
        </p:tmplLst>
      </p:bldP>
      <p:bldP spid="88" grpId="0" animBg="1"/>
      <p:bldP spid="8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9"/>
                        </p:tgtEl>
                        <p:attrNameLst>
                          <p:attrName>style.visibility</p:attrName>
                        </p:attrNameLst>
                      </p:cBhvr>
                      <p:to>
                        <p:strVal val="visible"/>
                      </p:to>
                    </p:set>
                    <p:animEffect transition="in" filter="wipe(down)">
                      <p:cBhvr>
                        <p:cTn dur="500"/>
                        <p:tgtEl>
                          <p:spTgt spid="89"/>
                        </p:tgtEl>
                      </p:cBhvr>
                    </p:animEffect>
                  </p:childTnLst>
                </p:cTn>
              </p:par>
            </p:tnLst>
          </p:tmpl>
        </p:tmplLst>
      </p:bldP>
      <p:bldP spid="23" grpId="0"/>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4-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761000"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694149"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687123" y="4753532"/>
            <a:ext cx="2584072"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8" name="Rectangle 77"/>
          <p:cNvSpPr/>
          <p:nvPr userDrawn="1"/>
        </p:nvSpPr>
        <p:spPr>
          <a:xfrm>
            <a:off x="768022" y="1604356"/>
            <a:ext cx="2490284"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861829"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Picture Placeholder 7"/>
          <p:cNvSpPr>
            <a:spLocks noGrp="1"/>
          </p:cNvSpPr>
          <p:nvPr>
            <p:ph type="pic" sz="quarter" idx="18" hasCustomPrompt="1"/>
          </p:nvPr>
        </p:nvSpPr>
        <p:spPr>
          <a:xfrm>
            <a:off x="3511630"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42" name="Text Placeholder 3"/>
          <p:cNvSpPr>
            <a:spLocks noGrp="1"/>
          </p:cNvSpPr>
          <p:nvPr>
            <p:ph type="body" sz="half" idx="19"/>
          </p:nvPr>
        </p:nvSpPr>
        <p:spPr>
          <a:xfrm>
            <a:off x="3444778"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3" name="Text Placeholder 3"/>
          <p:cNvSpPr>
            <a:spLocks noGrp="1"/>
          </p:cNvSpPr>
          <p:nvPr>
            <p:ph type="body" sz="half" idx="20"/>
          </p:nvPr>
        </p:nvSpPr>
        <p:spPr>
          <a:xfrm>
            <a:off x="3437752" y="4753532"/>
            <a:ext cx="2584072"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Rectangle 43"/>
          <p:cNvSpPr/>
          <p:nvPr userDrawn="1"/>
        </p:nvSpPr>
        <p:spPr>
          <a:xfrm>
            <a:off x="3518651" y="1604356"/>
            <a:ext cx="2490284"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45" name="Text Placeholder 3"/>
          <p:cNvSpPr>
            <a:spLocks noGrp="1"/>
          </p:cNvSpPr>
          <p:nvPr>
            <p:ph type="body" sz="half" idx="21"/>
          </p:nvPr>
        </p:nvSpPr>
        <p:spPr>
          <a:xfrm>
            <a:off x="3612458"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6" name="Picture Placeholder 7"/>
          <p:cNvSpPr>
            <a:spLocks noGrp="1"/>
          </p:cNvSpPr>
          <p:nvPr>
            <p:ph type="pic" sz="quarter" idx="22" hasCustomPrompt="1"/>
          </p:nvPr>
        </p:nvSpPr>
        <p:spPr>
          <a:xfrm>
            <a:off x="6246042"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47" name="Text Placeholder 3"/>
          <p:cNvSpPr>
            <a:spLocks noGrp="1"/>
          </p:cNvSpPr>
          <p:nvPr>
            <p:ph type="body" sz="half" idx="23"/>
          </p:nvPr>
        </p:nvSpPr>
        <p:spPr>
          <a:xfrm>
            <a:off x="6179190"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8" name="Text Placeholder 3"/>
          <p:cNvSpPr>
            <a:spLocks noGrp="1"/>
          </p:cNvSpPr>
          <p:nvPr>
            <p:ph type="body" sz="half" idx="24"/>
          </p:nvPr>
        </p:nvSpPr>
        <p:spPr>
          <a:xfrm>
            <a:off x="6172164" y="4753532"/>
            <a:ext cx="2584072"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9" name="Rectangle 48"/>
          <p:cNvSpPr/>
          <p:nvPr userDrawn="1"/>
        </p:nvSpPr>
        <p:spPr>
          <a:xfrm>
            <a:off x="6253063" y="1604356"/>
            <a:ext cx="2490284"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50" name="Text Placeholder 3"/>
          <p:cNvSpPr>
            <a:spLocks noGrp="1"/>
          </p:cNvSpPr>
          <p:nvPr>
            <p:ph type="body" sz="half" idx="25"/>
          </p:nvPr>
        </p:nvSpPr>
        <p:spPr>
          <a:xfrm>
            <a:off x="6346870"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6" name="Picture Placeholder 7"/>
          <p:cNvSpPr>
            <a:spLocks noGrp="1"/>
          </p:cNvSpPr>
          <p:nvPr>
            <p:ph type="pic" sz="quarter" idx="26" hasCustomPrompt="1"/>
          </p:nvPr>
        </p:nvSpPr>
        <p:spPr>
          <a:xfrm>
            <a:off x="8963878"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7" name="Text Placeholder 3"/>
          <p:cNvSpPr>
            <a:spLocks noGrp="1"/>
          </p:cNvSpPr>
          <p:nvPr>
            <p:ph type="body" sz="half" idx="27"/>
          </p:nvPr>
        </p:nvSpPr>
        <p:spPr>
          <a:xfrm>
            <a:off x="8897026"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28"/>
          </p:nvPr>
        </p:nvSpPr>
        <p:spPr>
          <a:xfrm>
            <a:off x="8890000" y="4753532"/>
            <a:ext cx="2584072" cy="257040"/>
          </a:xfrm>
          <a:prstGeom prst="rect">
            <a:avLst/>
          </a:prstGeom>
        </p:spPr>
        <p:txBody>
          <a:bodyPr wrap="none" lIns="0" tIns="0" rIns="0" bIns="0" anchor="ctr">
            <a:noAutofit/>
          </a:bodyPr>
          <a:lstStyle>
            <a:lvl1pPr marL="0" indent="0" algn="ct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9" name="Rectangle 58"/>
          <p:cNvSpPr/>
          <p:nvPr userDrawn="1"/>
        </p:nvSpPr>
        <p:spPr>
          <a:xfrm>
            <a:off x="8970899" y="1604356"/>
            <a:ext cx="2490284" cy="5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60" name="Text Placeholder 3"/>
          <p:cNvSpPr>
            <a:spLocks noGrp="1"/>
          </p:cNvSpPr>
          <p:nvPr>
            <p:ph type="body" sz="half" idx="29"/>
          </p:nvPr>
        </p:nvSpPr>
        <p:spPr>
          <a:xfrm>
            <a:off x="9064706"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009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500" fill="hold"/>
                                        <p:tgtEl>
                                          <p:spTgt spid="44"/>
                                        </p:tgtEl>
                                        <p:attrNameLst>
                                          <p:attrName>ppt_x</p:attrName>
                                        </p:attrNameLst>
                                      </p:cBhvr>
                                      <p:tavLst>
                                        <p:tav tm="0">
                                          <p:val>
                                            <p:strVal val="#ppt_x"/>
                                          </p:val>
                                        </p:tav>
                                        <p:tav tm="100000">
                                          <p:val>
                                            <p:strVal val="#ppt_x"/>
                                          </p:val>
                                        </p:tav>
                                      </p:tavLst>
                                    </p:anim>
                                    <p:anim calcmode="lin" valueType="num">
                                      <p:cBhvr additive="base">
                                        <p:cTn id="39" dur="500" fill="hold"/>
                                        <p:tgtEl>
                                          <p:spTgt spid="44"/>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45">
                                            <p:txEl>
                                              <p:pRg st="0" end="0"/>
                                            </p:txEl>
                                          </p:spTgt>
                                        </p:tgtEl>
                                        <p:attrNameLst>
                                          <p:attrName>style.visibility</p:attrName>
                                        </p:attrNameLst>
                                      </p:cBhvr>
                                      <p:to>
                                        <p:strVal val="visible"/>
                                      </p:to>
                                    </p:set>
                                    <p:animEffect transition="in" filter="wipe(down)">
                                      <p:cBhvr>
                                        <p:cTn id="43" dur="500"/>
                                        <p:tgtEl>
                                          <p:spTgt spid="45">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ppt_x"/>
                                          </p:val>
                                        </p:tav>
                                        <p:tav tm="100000">
                                          <p:val>
                                            <p:strVal val="#ppt_x"/>
                                          </p:val>
                                        </p:tav>
                                      </p:tavLst>
                                    </p:anim>
                                    <p:anim calcmode="lin" valueType="num">
                                      <p:cBhvr additive="base">
                                        <p:cTn id="47" dur="500" fill="hold"/>
                                        <p:tgtEl>
                                          <p:spTgt spid="41"/>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43">
                                            <p:txEl>
                                              <p:pRg st="0" end="0"/>
                                            </p:txEl>
                                          </p:spTgt>
                                        </p:tgtEl>
                                        <p:attrNameLst>
                                          <p:attrName>style.visibility</p:attrName>
                                        </p:attrNameLst>
                                      </p:cBhvr>
                                      <p:to>
                                        <p:strVal val="visible"/>
                                      </p:to>
                                    </p:set>
                                    <p:anim calcmode="lin" valueType="num">
                                      <p:cBhvr additive="base">
                                        <p:cTn id="51"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42">
                                            <p:txEl>
                                              <p:pRg st="0" end="0"/>
                                            </p:txEl>
                                          </p:spTgt>
                                        </p:tgtEl>
                                        <p:attrNameLst>
                                          <p:attrName>style.visibility</p:attrName>
                                        </p:attrNameLst>
                                      </p:cBhvr>
                                      <p:to>
                                        <p:strVal val="visible"/>
                                      </p:to>
                                    </p:set>
                                    <p:anim calcmode="lin" valueType="num">
                                      <p:cBhvr additive="base">
                                        <p:cTn id="56"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50">
                                            <p:txEl>
                                              <p:pRg st="0" end="0"/>
                                            </p:txEl>
                                          </p:spTgt>
                                        </p:tgtEl>
                                        <p:attrNameLst>
                                          <p:attrName>style.visibility</p:attrName>
                                        </p:attrNameLst>
                                      </p:cBhvr>
                                      <p:to>
                                        <p:strVal val="visible"/>
                                      </p:to>
                                    </p:set>
                                    <p:animEffect transition="in" filter="wipe(down)">
                                      <p:cBhvr>
                                        <p:cTn id="66" dur="500"/>
                                        <p:tgtEl>
                                          <p:spTgt spid="50">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48">
                                            <p:txEl>
                                              <p:pRg st="0" end="0"/>
                                            </p:txEl>
                                          </p:spTgt>
                                        </p:tgtEl>
                                        <p:attrNameLst>
                                          <p:attrName>style.visibility</p:attrName>
                                        </p:attrNameLst>
                                      </p:cBhvr>
                                      <p:to>
                                        <p:strVal val="visible"/>
                                      </p:to>
                                    </p:set>
                                    <p:anim calcmode="lin" valueType="num">
                                      <p:cBhvr additive="base">
                                        <p:cTn id="7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47">
                                            <p:txEl>
                                              <p:pRg st="0" end="0"/>
                                            </p:txEl>
                                          </p:spTgt>
                                        </p:tgtEl>
                                        <p:attrNameLst>
                                          <p:attrName>style.visibility</p:attrName>
                                        </p:attrNameLst>
                                      </p:cBhvr>
                                      <p:to>
                                        <p:strVal val="visible"/>
                                      </p:to>
                                    </p:set>
                                    <p:anim calcmode="lin" valueType="num">
                                      <p:cBhvr additive="base">
                                        <p:cTn id="79"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additive="base">
                                        <p:cTn id="84" dur="500" fill="hold"/>
                                        <p:tgtEl>
                                          <p:spTgt spid="59"/>
                                        </p:tgtEl>
                                        <p:attrNameLst>
                                          <p:attrName>ppt_x</p:attrName>
                                        </p:attrNameLst>
                                      </p:cBhvr>
                                      <p:tavLst>
                                        <p:tav tm="0">
                                          <p:val>
                                            <p:strVal val="#ppt_x"/>
                                          </p:val>
                                        </p:tav>
                                        <p:tav tm="100000">
                                          <p:val>
                                            <p:strVal val="#ppt_x"/>
                                          </p:val>
                                        </p:tav>
                                      </p:tavLst>
                                    </p:anim>
                                    <p:anim calcmode="lin" valueType="num">
                                      <p:cBhvr additive="base">
                                        <p:cTn id="85" dur="500" fill="hold"/>
                                        <p:tgtEl>
                                          <p:spTgt spid="59"/>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60">
                                            <p:txEl>
                                              <p:pRg st="0" end="0"/>
                                            </p:txEl>
                                          </p:spTgt>
                                        </p:tgtEl>
                                        <p:attrNameLst>
                                          <p:attrName>style.visibility</p:attrName>
                                        </p:attrNameLst>
                                      </p:cBhvr>
                                      <p:to>
                                        <p:strVal val="visible"/>
                                      </p:to>
                                    </p:set>
                                    <p:animEffect transition="in" filter="wipe(down)">
                                      <p:cBhvr>
                                        <p:cTn id="89" dur="500"/>
                                        <p:tgtEl>
                                          <p:spTgt spid="60">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additive="base">
                                        <p:cTn id="92" dur="500" fill="hold"/>
                                        <p:tgtEl>
                                          <p:spTgt spid="56"/>
                                        </p:tgtEl>
                                        <p:attrNameLst>
                                          <p:attrName>ppt_x</p:attrName>
                                        </p:attrNameLst>
                                      </p:cBhvr>
                                      <p:tavLst>
                                        <p:tav tm="0">
                                          <p:val>
                                            <p:strVal val="#ppt_x"/>
                                          </p:val>
                                        </p:tav>
                                        <p:tav tm="100000">
                                          <p:val>
                                            <p:strVal val="#ppt_x"/>
                                          </p:val>
                                        </p:tav>
                                      </p:tavLst>
                                    </p:anim>
                                    <p:anim calcmode="lin" valueType="num">
                                      <p:cBhvr additive="base">
                                        <p:cTn id="93" dur="500" fill="hold"/>
                                        <p:tgtEl>
                                          <p:spTgt spid="56"/>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58">
                                            <p:txEl>
                                              <p:pRg st="0" end="0"/>
                                            </p:txEl>
                                          </p:spTgt>
                                        </p:tgtEl>
                                        <p:attrNameLst>
                                          <p:attrName>style.visibility</p:attrName>
                                        </p:attrNameLst>
                                      </p:cBhvr>
                                      <p:to>
                                        <p:strVal val="visible"/>
                                      </p:to>
                                    </p:set>
                                    <p:anim calcmode="lin" valueType="num">
                                      <p:cBhvr additive="base">
                                        <p:cTn id="9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57">
                                            <p:txEl>
                                              <p:pRg st="0" end="0"/>
                                            </p:txEl>
                                          </p:spTgt>
                                        </p:tgtEl>
                                        <p:attrNameLst>
                                          <p:attrName>style.visibility</p:attrName>
                                        </p:attrNameLst>
                                      </p:cBhvr>
                                      <p:to>
                                        <p:strVal val="visible"/>
                                      </p:to>
                                    </p:set>
                                    <p:anim calcmode="lin" valueType="num">
                                      <p:cBhvr additive="base">
                                        <p:cTn id="102"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41" grpId="0"/>
      <p:bldP spid="4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P spid="46" grpId="0"/>
      <p:bldP spid="4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down)">
                      <p:cBhvr>
                        <p:cTn dur="500"/>
                        <p:tgtEl>
                          <p:spTgt spid="50"/>
                        </p:tgtEl>
                      </p:cBhvr>
                    </p:animEffect>
                  </p:childTnLst>
                </p:cTn>
              </p:par>
            </p:tnLst>
          </p:tmpl>
        </p:tmplLst>
      </p:bldP>
      <p:bldP spid="56" grpId="0"/>
      <p:bldP spid="5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ppt_x"/>
                          </p:val>
                        </p:tav>
                        <p:tav tm="100000">
                          <p:val>
                            <p:strVal val="#ppt_x"/>
                          </p:val>
                        </p:tav>
                      </p:tavLst>
                    </p:anim>
                    <p:anim calcmode="lin" valueType="num">
                      <p:cBhvr additive="base">
                        <p:cTn dur="500" fill="hold"/>
                        <p:tgtEl>
                          <p:spTgt spid="57"/>
                        </p:tgtEl>
                        <p:attrNameLst>
                          <p:attrName>ppt_y</p:attrName>
                        </p:attrNameLst>
                      </p:cBhvr>
                      <p:tavLst>
                        <p:tav tm="0">
                          <p:val>
                            <p:strVal val="1+#ppt_h/2"/>
                          </p:val>
                        </p:tav>
                        <p:tav tm="100000">
                          <p:val>
                            <p:strVal val="#ppt_y"/>
                          </p:val>
                        </p:tav>
                      </p:tavLst>
                    </p:anim>
                  </p:childTnLst>
                </p:cTn>
              </p:par>
            </p:tnLst>
          </p:tmpl>
        </p:tmplLst>
      </p:bldP>
      <p:bldP spid="5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Effect transition="in" filter="wipe(down)">
                      <p:cBhvr>
                        <p:cTn dur="500"/>
                        <p:tgtEl>
                          <p:spTgt spid="60"/>
                        </p:tgtEl>
                      </p:cBhvr>
                    </p:animEffect>
                  </p:childTnLst>
                </p:cTn>
              </p:par>
            </p:tnLst>
          </p:tmpl>
        </p:tmplLst>
      </p:bldP>
      <p:bldP spid="28" grpId="0"/>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5-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670778"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603927"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596900" y="4784801"/>
            <a:ext cx="2126979"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8" name="Rectangle 77"/>
          <p:cNvSpPr/>
          <p:nvPr userDrawn="1"/>
        </p:nvSpPr>
        <p:spPr>
          <a:xfrm>
            <a:off x="677800" y="1622925"/>
            <a:ext cx="2049781"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755013"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3" name="Picture Placeholder 7"/>
          <p:cNvSpPr>
            <a:spLocks noGrp="1"/>
          </p:cNvSpPr>
          <p:nvPr>
            <p:ph type="pic" sz="quarter" idx="18" hasCustomPrompt="1"/>
          </p:nvPr>
        </p:nvSpPr>
        <p:spPr>
          <a:xfrm>
            <a:off x="2863110"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64" name="Text Placeholder 3"/>
          <p:cNvSpPr>
            <a:spLocks noGrp="1"/>
          </p:cNvSpPr>
          <p:nvPr>
            <p:ph type="body" sz="half" idx="19"/>
          </p:nvPr>
        </p:nvSpPr>
        <p:spPr>
          <a:xfrm>
            <a:off x="2796259"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5" name="Text Placeholder 3"/>
          <p:cNvSpPr>
            <a:spLocks noGrp="1"/>
          </p:cNvSpPr>
          <p:nvPr>
            <p:ph type="body" sz="half" idx="20"/>
          </p:nvPr>
        </p:nvSpPr>
        <p:spPr>
          <a:xfrm>
            <a:off x="2789232" y="4784801"/>
            <a:ext cx="2126979"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6" name="Rectangle 65"/>
          <p:cNvSpPr/>
          <p:nvPr userDrawn="1"/>
        </p:nvSpPr>
        <p:spPr>
          <a:xfrm>
            <a:off x="2870132" y="1622925"/>
            <a:ext cx="2049781"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67" name="Text Placeholder 3"/>
          <p:cNvSpPr>
            <a:spLocks noGrp="1"/>
          </p:cNvSpPr>
          <p:nvPr>
            <p:ph type="body" sz="half" idx="21"/>
          </p:nvPr>
        </p:nvSpPr>
        <p:spPr>
          <a:xfrm>
            <a:off x="2947345"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8" name="Picture Placeholder 7"/>
          <p:cNvSpPr>
            <a:spLocks noGrp="1"/>
          </p:cNvSpPr>
          <p:nvPr>
            <p:ph type="pic" sz="quarter" idx="22" hasCustomPrompt="1"/>
          </p:nvPr>
        </p:nvSpPr>
        <p:spPr>
          <a:xfrm>
            <a:off x="5059398"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69" name="Text Placeholder 3"/>
          <p:cNvSpPr>
            <a:spLocks noGrp="1"/>
          </p:cNvSpPr>
          <p:nvPr>
            <p:ph type="body" sz="half" idx="23"/>
          </p:nvPr>
        </p:nvSpPr>
        <p:spPr>
          <a:xfrm>
            <a:off x="4992547"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0" name="Text Placeholder 3"/>
          <p:cNvSpPr>
            <a:spLocks noGrp="1"/>
          </p:cNvSpPr>
          <p:nvPr>
            <p:ph type="body" sz="half" idx="24"/>
          </p:nvPr>
        </p:nvSpPr>
        <p:spPr>
          <a:xfrm>
            <a:off x="4985520" y="4784801"/>
            <a:ext cx="2126979"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1" name="Rectangle 70"/>
          <p:cNvSpPr/>
          <p:nvPr userDrawn="1"/>
        </p:nvSpPr>
        <p:spPr>
          <a:xfrm>
            <a:off x="5066420" y="1622925"/>
            <a:ext cx="2049781"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2" name="Text Placeholder 3"/>
          <p:cNvSpPr>
            <a:spLocks noGrp="1"/>
          </p:cNvSpPr>
          <p:nvPr>
            <p:ph type="body" sz="half" idx="25"/>
          </p:nvPr>
        </p:nvSpPr>
        <p:spPr>
          <a:xfrm>
            <a:off x="5143633"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3" name="Picture Placeholder 7"/>
          <p:cNvSpPr>
            <a:spLocks noGrp="1"/>
          </p:cNvSpPr>
          <p:nvPr>
            <p:ph type="pic" sz="quarter" idx="26" hasCustomPrompt="1"/>
          </p:nvPr>
        </p:nvSpPr>
        <p:spPr>
          <a:xfrm>
            <a:off x="7251248"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4" name="Text Placeholder 3"/>
          <p:cNvSpPr>
            <a:spLocks noGrp="1"/>
          </p:cNvSpPr>
          <p:nvPr>
            <p:ph type="body" sz="half" idx="27"/>
          </p:nvPr>
        </p:nvSpPr>
        <p:spPr>
          <a:xfrm>
            <a:off x="7184396"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0" name="Text Placeholder 3"/>
          <p:cNvSpPr>
            <a:spLocks noGrp="1"/>
          </p:cNvSpPr>
          <p:nvPr>
            <p:ph type="body" sz="half" idx="28"/>
          </p:nvPr>
        </p:nvSpPr>
        <p:spPr>
          <a:xfrm>
            <a:off x="7177369" y="4784801"/>
            <a:ext cx="2126979" cy="257040"/>
          </a:xfrm>
          <a:prstGeom prst="rect">
            <a:avLst/>
          </a:prstGeom>
        </p:spPr>
        <p:txBody>
          <a:bodyPr wrap="none" lIns="0" tIns="0" rIns="0" bIns="0" anchor="ctr">
            <a:noAutofit/>
          </a:bodyPr>
          <a:lstStyle>
            <a:lvl1pPr marL="0" indent="0" algn="ct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1" name="Rectangle 80"/>
          <p:cNvSpPr/>
          <p:nvPr userDrawn="1"/>
        </p:nvSpPr>
        <p:spPr>
          <a:xfrm>
            <a:off x="7258270" y="1622925"/>
            <a:ext cx="2049781" cy="5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2" name="Text Placeholder 3"/>
          <p:cNvSpPr>
            <a:spLocks noGrp="1"/>
          </p:cNvSpPr>
          <p:nvPr>
            <p:ph type="body" sz="half" idx="29"/>
          </p:nvPr>
        </p:nvSpPr>
        <p:spPr>
          <a:xfrm>
            <a:off x="7335483"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3" name="Picture Placeholder 7"/>
          <p:cNvSpPr>
            <a:spLocks noGrp="1"/>
          </p:cNvSpPr>
          <p:nvPr>
            <p:ph type="pic" sz="quarter" idx="30" hasCustomPrompt="1"/>
          </p:nvPr>
        </p:nvSpPr>
        <p:spPr>
          <a:xfrm>
            <a:off x="9437020"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4" name="Text Placeholder 3"/>
          <p:cNvSpPr>
            <a:spLocks noGrp="1"/>
          </p:cNvSpPr>
          <p:nvPr>
            <p:ph type="body" sz="half" idx="31"/>
          </p:nvPr>
        </p:nvSpPr>
        <p:spPr>
          <a:xfrm>
            <a:off x="9370168"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5" name="Text Placeholder 3"/>
          <p:cNvSpPr>
            <a:spLocks noGrp="1"/>
          </p:cNvSpPr>
          <p:nvPr>
            <p:ph type="body" sz="half" idx="32"/>
          </p:nvPr>
        </p:nvSpPr>
        <p:spPr>
          <a:xfrm>
            <a:off x="9363141" y="4784801"/>
            <a:ext cx="2126979" cy="257040"/>
          </a:xfrm>
          <a:prstGeom prst="rect">
            <a:avLst/>
          </a:prstGeom>
        </p:spPr>
        <p:txBody>
          <a:bodyPr wrap="none" lIns="0" tIns="0" rIns="0" bIns="0" anchor="ctr">
            <a:noAutofit/>
          </a:bodyPr>
          <a:lstStyle>
            <a:lvl1pPr marL="0" indent="0" algn="ctr">
              <a:buNone/>
              <a:defRPr sz="1467" b="1" baseline="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6" name="Rectangle 85"/>
          <p:cNvSpPr/>
          <p:nvPr userDrawn="1"/>
        </p:nvSpPr>
        <p:spPr>
          <a:xfrm>
            <a:off x="9444042" y="1622925"/>
            <a:ext cx="2049781" cy="5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7" name="Text Placeholder 3"/>
          <p:cNvSpPr>
            <a:spLocks noGrp="1"/>
          </p:cNvSpPr>
          <p:nvPr>
            <p:ph type="body" sz="half" idx="33"/>
          </p:nvPr>
        </p:nvSpPr>
        <p:spPr>
          <a:xfrm>
            <a:off x="9521255"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537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500"/>
                                        <p:tgtEl>
                                          <p:spTgt spid="34">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ppt_x"/>
                                          </p:val>
                                        </p:tav>
                                        <p:tav tm="100000">
                                          <p:val>
                                            <p:strVal val="#ppt_x"/>
                                          </p:val>
                                        </p:tav>
                                      </p:tavLst>
                                    </p:anim>
                                    <p:anim calcmode="lin" valueType="num">
                                      <p:cBhvr additive="base">
                                        <p:cTn id="39" dur="500" fill="hold"/>
                                        <p:tgtEl>
                                          <p:spTgt spid="66"/>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67">
                                            <p:txEl>
                                              <p:pRg st="0" end="0"/>
                                            </p:txEl>
                                          </p:spTgt>
                                        </p:tgtEl>
                                        <p:attrNameLst>
                                          <p:attrName>style.visibility</p:attrName>
                                        </p:attrNameLst>
                                      </p:cBhvr>
                                      <p:to>
                                        <p:strVal val="visible"/>
                                      </p:to>
                                    </p:set>
                                    <p:animEffect transition="in" filter="wipe(down)">
                                      <p:cBhvr>
                                        <p:cTn id="43" dur="500"/>
                                        <p:tgtEl>
                                          <p:spTgt spid="67">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65">
                                            <p:txEl>
                                              <p:pRg st="0" end="0"/>
                                            </p:txEl>
                                          </p:spTgt>
                                        </p:tgtEl>
                                        <p:attrNameLst>
                                          <p:attrName>style.visibility</p:attrName>
                                        </p:attrNameLst>
                                      </p:cBhvr>
                                      <p:to>
                                        <p:strVal val="visible"/>
                                      </p:to>
                                    </p:set>
                                    <p:anim calcmode="lin" valueType="num">
                                      <p:cBhvr additive="base">
                                        <p:cTn id="51"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64">
                                            <p:txEl>
                                              <p:pRg st="0" end="0"/>
                                            </p:txEl>
                                          </p:spTgt>
                                        </p:tgtEl>
                                        <p:attrNameLst>
                                          <p:attrName>style.visibility</p:attrName>
                                        </p:attrNameLst>
                                      </p:cBhvr>
                                      <p:to>
                                        <p:strVal val="visible"/>
                                      </p:to>
                                    </p:set>
                                    <p:anim calcmode="lin" valueType="num">
                                      <p:cBhvr additive="base">
                                        <p:cTn id="56"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500" fill="hold"/>
                                        <p:tgtEl>
                                          <p:spTgt spid="71"/>
                                        </p:tgtEl>
                                        <p:attrNameLst>
                                          <p:attrName>ppt_x</p:attrName>
                                        </p:attrNameLst>
                                      </p:cBhvr>
                                      <p:tavLst>
                                        <p:tav tm="0">
                                          <p:val>
                                            <p:strVal val="#ppt_x"/>
                                          </p:val>
                                        </p:tav>
                                        <p:tav tm="100000">
                                          <p:val>
                                            <p:strVal val="#ppt_x"/>
                                          </p:val>
                                        </p:tav>
                                      </p:tavLst>
                                    </p:anim>
                                    <p:anim calcmode="lin" valueType="num">
                                      <p:cBhvr additive="base">
                                        <p:cTn id="62" dur="500" fill="hold"/>
                                        <p:tgtEl>
                                          <p:spTgt spid="71"/>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72">
                                            <p:txEl>
                                              <p:pRg st="0" end="0"/>
                                            </p:txEl>
                                          </p:spTgt>
                                        </p:tgtEl>
                                        <p:attrNameLst>
                                          <p:attrName>style.visibility</p:attrName>
                                        </p:attrNameLst>
                                      </p:cBhvr>
                                      <p:to>
                                        <p:strVal val="visible"/>
                                      </p:to>
                                    </p:set>
                                    <p:animEffect transition="in" filter="wipe(down)">
                                      <p:cBhvr>
                                        <p:cTn id="66" dur="500"/>
                                        <p:tgtEl>
                                          <p:spTgt spid="72">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 calcmode="lin" valueType="num">
                                      <p:cBhvr additive="base">
                                        <p:cTn id="69" dur="500" fill="hold"/>
                                        <p:tgtEl>
                                          <p:spTgt spid="68"/>
                                        </p:tgtEl>
                                        <p:attrNameLst>
                                          <p:attrName>ppt_x</p:attrName>
                                        </p:attrNameLst>
                                      </p:cBhvr>
                                      <p:tavLst>
                                        <p:tav tm="0">
                                          <p:val>
                                            <p:strVal val="#ppt_x"/>
                                          </p:val>
                                        </p:tav>
                                        <p:tav tm="100000">
                                          <p:val>
                                            <p:strVal val="#ppt_x"/>
                                          </p:val>
                                        </p:tav>
                                      </p:tavLst>
                                    </p:anim>
                                    <p:anim calcmode="lin" valueType="num">
                                      <p:cBhvr additive="base">
                                        <p:cTn id="70" dur="500" fill="hold"/>
                                        <p:tgtEl>
                                          <p:spTgt spid="68"/>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70">
                                            <p:txEl>
                                              <p:pRg st="0" end="0"/>
                                            </p:txEl>
                                          </p:spTgt>
                                        </p:tgtEl>
                                        <p:attrNameLst>
                                          <p:attrName>style.visibility</p:attrName>
                                        </p:attrNameLst>
                                      </p:cBhvr>
                                      <p:to>
                                        <p:strVal val="visible"/>
                                      </p:to>
                                    </p:set>
                                    <p:anim calcmode="lin" valueType="num">
                                      <p:cBhvr additive="base">
                                        <p:cTn id="74"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70">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69">
                                            <p:txEl>
                                              <p:pRg st="0" end="0"/>
                                            </p:txEl>
                                          </p:spTgt>
                                        </p:tgtEl>
                                        <p:attrNameLst>
                                          <p:attrName>style.visibility</p:attrName>
                                        </p:attrNameLst>
                                      </p:cBhvr>
                                      <p:to>
                                        <p:strVal val="visible"/>
                                      </p:to>
                                    </p:set>
                                    <p:anim calcmode="lin" valueType="num">
                                      <p:cBhvr additive="base">
                                        <p:cTn id="79"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81"/>
                                        </p:tgtEl>
                                        <p:attrNameLst>
                                          <p:attrName>style.visibility</p:attrName>
                                        </p:attrNameLst>
                                      </p:cBhvr>
                                      <p:to>
                                        <p:strVal val="visible"/>
                                      </p:to>
                                    </p:set>
                                    <p:anim calcmode="lin" valueType="num">
                                      <p:cBhvr additive="base">
                                        <p:cTn id="84" dur="500" fill="hold"/>
                                        <p:tgtEl>
                                          <p:spTgt spid="81"/>
                                        </p:tgtEl>
                                        <p:attrNameLst>
                                          <p:attrName>ppt_x</p:attrName>
                                        </p:attrNameLst>
                                      </p:cBhvr>
                                      <p:tavLst>
                                        <p:tav tm="0">
                                          <p:val>
                                            <p:strVal val="#ppt_x"/>
                                          </p:val>
                                        </p:tav>
                                        <p:tav tm="100000">
                                          <p:val>
                                            <p:strVal val="#ppt_x"/>
                                          </p:val>
                                        </p:tav>
                                      </p:tavLst>
                                    </p:anim>
                                    <p:anim calcmode="lin" valueType="num">
                                      <p:cBhvr additive="base">
                                        <p:cTn id="85" dur="500" fill="hold"/>
                                        <p:tgtEl>
                                          <p:spTgt spid="81"/>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82">
                                            <p:txEl>
                                              <p:pRg st="0" end="0"/>
                                            </p:txEl>
                                          </p:spTgt>
                                        </p:tgtEl>
                                        <p:attrNameLst>
                                          <p:attrName>style.visibility</p:attrName>
                                        </p:attrNameLst>
                                      </p:cBhvr>
                                      <p:to>
                                        <p:strVal val="visible"/>
                                      </p:to>
                                    </p:set>
                                    <p:animEffect transition="in" filter="wipe(down)">
                                      <p:cBhvr>
                                        <p:cTn id="89" dur="500"/>
                                        <p:tgtEl>
                                          <p:spTgt spid="82">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additive="base">
                                        <p:cTn id="92" dur="500" fill="hold"/>
                                        <p:tgtEl>
                                          <p:spTgt spid="73"/>
                                        </p:tgtEl>
                                        <p:attrNameLst>
                                          <p:attrName>ppt_x</p:attrName>
                                        </p:attrNameLst>
                                      </p:cBhvr>
                                      <p:tavLst>
                                        <p:tav tm="0">
                                          <p:val>
                                            <p:strVal val="#ppt_x"/>
                                          </p:val>
                                        </p:tav>
                                        <p:tav tm="100000">
                                          <p:val>
                                            <p:strVal val="#ppt_x"/>
                                          </p:val>
                                        </p:tav>
                                      </p:tavLst>
                                    </p:anim>
                                    <p:anim calcmode="lin" valueType="num">
                                      <p:cBhvr additive="base">
                                        <p:cTn id="93" dur="500" fill="hold"/>
                                        <p:tgtEl>
                                          <p:spTgt spid="73"/>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80">
                                            <p:txEl>
                                              <p:pRg st="0" end="0"/>
                                            </p:txEl>
                                          </p:spTgt>
                                        </p:tgtEl>
                                        <p:attrNameLst>
                                          <p:attrName>style.visibility</p:attrName>
                                        </p:attrNameLst>
                                      </p:cBhvr>
                                      <p:to>
                                        <p:strVal val="visible"/>
                                      </p:to>
                                    </p:set>
                                    <p:anim calcmode="lin" valueType="num">
                                      <p:cBhvr additive="base">
                                        <p:cTn id="97"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80">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74">
                                            <p:txEl>
                                              <p:pRg st="0" end="0"/>
                                            </p:txEl>
                                          </p:spTgt>
                                        </p:tgtEl>
                                        <p:attrNameLst>
                                          <p:attrName>style.visibility</p:attrName>
                                        </p:attrNameLst>
                                      </p:cBhvr>
                                      <p:to>
                                        <p:strVal val="visible"/>
                                      </p:to>
                                    </p:set>
                                    <p:anim calcmode="lin" valueType="num">
                                      <p:cBhvr additive="base">
                                        <p:cTn id="102"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2" presetClass="entr" presetSubtype="1" accel="50000" decel="50000"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ppt_x"/>
                                          </p:val>
                                        </p:tav>
                                        <p:tav tm="100000">
                                          <p:val>
                                            <p:strVal val="#ppt_x"/>
                                          </p:val>
                                        </p:tav>
                                      </p:tavLst>
                                    </p:anim>
                                    <p:anim calcmode="lin" valueType="num">
                                      <p:cBhvr additive="base">
                                        <p:cTn id="108" dur="500" fill="hold"/>
                                        <p:tgtEl>
                                          <p:spTgt spid="86"/>
                                        </p:tgtEl>
                                        <p:attrNameLst>
                                          <p:attrName>ppt_y</p:attrName>
                                        </p:attrNameLst>
                                      </p:cBhvr>
                                      <p:tavLst>
                                        <p:tav tm="0">
                                          <p:val>
                                            <p:strVal val="0-#ppt_h/2"/>
                                          </p:val>
                                        </p:tav>
                                        <p:tav tm="100000">
                                          <p:val>
                                            <p:strVal val="#ppt_y"/>
                                          </p:val>
                                        </p:tav>
                                      </p:tavLst>
                                    </p:anim>
                                  </p:childTnLst>
                                </p:cTn>
                              </p:par>
                            </p:childTnLst>
                          </p:cTn>
                        </p:par>
                        <p:par>
                          <p:cTn id="109" fill="hold">
                            <p:stCondLst>
                              <p:cond delay="9500"/>
                            </p:stCondLst>
                            <p:childTnLst>
                              <p:par>
                                <p:cTn id="110" presetID="22" presetClass="entr" presetSubtype="4" fill="hold" grpId="0" nodeType="afterEffect" nodePh="1">
                                  <p:stCondLst>
                                    <p:cond delay="0"/>
                                  </p:stCondLst>
                                  <p:endCondLst>
                                    <p:cond evt="begin" delay="0">
                                      <p:tn val="110"/>
                                    </p:cond>
                                  </p:endCondLst>
                                  <p:childTnLst>
                                    <p:set>
                                      <p:cBhvr>
                                        <p:cTn id="111" dur="1" fill="hold">
                                          <p:stCondLst>
                                            <p:cond delay="0"/>
                                          </p:stCondLst>
                                        </p:cTn>
                                        <p:tgtEl>
                                          <p:spTgt spid="87">
                                            <p:txEl>
                                              <p:pRg st="0" end="0"/>
                                            </p:txEl>
                                          </p:spTgt>
                                        </p:tgtEl>
                                        <p:attrNameLst>
                                          <p:attrName>style.visibility</p:attrName>
                                        </p:attrNameLst>
                                      </p:cBhvr>
                                      <p:to>
                                        <p:strVal val="visible"/>
                                      </p:to>
                                    </p:set>
                                    <p:animEffect transition="in" filter="wipe(down)">
                                      <p:cBhvr>
                                        <p:cTn id="112" dur="500"/>
                                        <p:tgtEl>
                                          <p:spTgt spid="87">
                                            <p:txEl>
                                              <p:pRg st="0" end="0"/>
                                            </p:txEl>
                                          </p:spTgt>
                                        </p:tgtEl>
                                      </p:cBhvr>
                                    </p:animEffect>
                                  </p:childTnLst>
                                </p:cTn>
                              </p:par>
                              <p:par>
                                <p:cTn id="113" presetID="2" presetClass="entr" presetSubtype="4" accel="50000" decel="50000" fill="hold" grpId="0" nodeType="withEffect">
                                  <p:stCondLst>
                                    <p:cond delay="0"/>
                                  </p:stCondLst>
                                  <p:childTnLst>
                                    <p:set>
                                      <p:cBhvr>
                                        <p:cTn id="114" dur="1" fill="hold">
                                          <p:stCondLst>
                                            <p:cond delay="0"/>
                                          </p:stCondLst>
                                        </p:cTn>
                                        <p:tgtEl>
                                          <p:spTgt spid="83"/>
                                        </p:tgtEl>
                                        <p:attrNameLst>
                                          <p:attrName>style.visibility</p:attrName>
                                        </p:attrNameLst>
                                      </p:cBhvr>
                                      <p:to>
                                        <p:strVal val="visible"/>
                                      </p:to>
                                    </p:set>
                                    <p:anim calcmode="lin" valueType="num">
                                      <p:cBhvr additive="base">
                                        <p:cTn id="115" dur="500" fill="hold"/>
                                        <p:tgtEl>
                                          <p:spTgt spid="83"/>
                                        </p:tgtEl>
                                        <p:attrNameLst>
                                          <p:attrName>ppt_x</p:attrName>
                                        </p:attrNameLst>
                                      </p:cBhvr>
                                      <p:tavLst>
                                        <p:tav tm="0">
                                          <p:val>
                                            <p:strVal val="#ppt_x"/>
                                          </p:val>
                                        </p:tav>
                                        <p:tav tm="100000">
                                          <p:val>
                                            <p:strVal val="#ppt_x"/>
                                          </p:val>
                                        </p:tav>
                                      </p:tavLst>
                                    </p:anim>
                                    <p:anim calcmode="lin" valueType="num">
                                      <p:cBhvr additive="base">
                                        <p:cTn id="116" dur="500" fill="hold"/>
                                        <p:tgtEl>
                                          <p:spTgt spid="83"/>
                                        </p:tgtEl>
                                        <p:attrNameLst>
                                          <p:attrName>ppt_y</p:attrName>
                                        </p:attrNameLst>
                                      </p:cBhvr>
                                      <p:tavLst>
                                        <p:tav tm="0">
                                          <p:val>
                                            <p:strVal val="1+#ppt_h/2"/>
                                          </p:val>
                                        </p:tav>
                                        <p:tav tm="100000">
                                          <p:val>
                                            <p:strVal val="#ppt_y"/>
                                          </p:val>
                                        </p:tav>
                                      </p:tavLst>
                                    </p:anim>
                                  </p:childTnLst>
                                </p:cTn>
                              </p:par>
                            </p:childTnLst>
                          </p:cTn>
                        </p:par>
                        <p:par>
                          <p:cTn id="117" fill="hold">
                            <p:stCondLst>
                              <p:cond delay="10000"/>
                            </p:stCondLst>
                            <p:childTnLst>
                              <p:par>
                                <p:cTn id="118" presetID="2" presetClass="entr" presetSubtype="4" accel="50000" decel="50000" fill="hold" grpId="0" nodeType="afterEffect" nodePh="1">
                                  <p:stCondLst>
                                    <p:cond delay="0"/>
                                  </p:stCondLst>
                                  <p:endCondLst>
                                    <p:cond evt="begin" delay="0">
                                      <p:tn val="118"/>
                                    </p:cond>
                                  </p:endCondLst>
                                  <p:childTnLst>
                                    <p:set>
                                      <p:cBhvr>
                                        <p:cTn id="119" dur="1" fill="hold">
                                          <p:stCondLst>
                                            <p:cond delay="0"/>
                                          </p:stCondLst>
                                        </p:cTn>
                                        <p:tgtEl>
                                          <p:spTgt spid="85">
                                            <p:txEl>
                                              <p:pRg st="0" end="0"/>
                                            </p:txEl>
                                          </p:spTgt>
                                        </p:tgtEl>
                                        <p:attrNameLst>
                                          <p:attrName>style.visibility</p:attrName>
                                        </p:attrNameLst>
                                      </p:cBhvr>
                                      <p:to>
                                        <p:strVal val="visible"/>
                                      </p:to>
                                    </p:set>
                                    <p:anim calcmode="lin" valueType="num">
                                      <p:cBhvr additive="base">
                                        <p:cTn id="120"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85">
                                            <p:txEl>
                                              <p:pRg st="0" end="0"/>
                                            </p:txEl>
                                          </p:spTgt>
                                        </p:tgtEl>
                                        <p:attrNameLst>
                                          <p:attrName>ppt_y</p:attrName>
                                        </p:attrNameLst>
                                      </p:cBhvr>
                                      <p:tavLst>
                                        <p:tav tm="0">
                                          <p:val>
                                            <p:strVal val="1+#ppt_h/2"/>
                                          </p:val>
                                        </p:tav>
                                        <p:tav tm="100000">
                                          <p:val>
                                            <p:strVal val="#ppt_y"/>
                                          </p:val>
                                        </p:tav>
                                      </p:tavLst>
                                    </p:anim>
                                  </p:childTnLst>
                                </p:cTn>
                              </p:par>
                            </p:childTnLst>
                          </p:cTn>
                        </p:par>
                        <p:par>
                          <p:cTn id="122" fill="hold">
                            <p:stCondLst>
                              <p:cond delay="10500"/>
                            </p:stCondLst>
                            <p:childTnLst>
                              <p:par>
                                <p:cTn id="123" presetID="2" presetClass="entr" presetSubtype="4" accel="50000" decel="50000" fill="hold" grpId="0" nodeType="afterEffect" nodePh="1">
                                  <p:stCondLst>
                                    <p:cond delay="0"/>
                                  </p:stCondLst>
                                  <p:endCondLst>
                                    <p:cond evt="begin" delay="0">
                                      <p:tn val="123"/>
                                    </p:cond>
                                  </p:endCondLst>
                                  <p:childTnLst>
                                    <p:set>
                                      <p:cBhvr>
                                        <p:cTn id="124" dur="1" fill="hold">
                                          <p:stCondLst>
                                            <p:cond delay="0"/>
                                          </p:stCondLst>
                                        </p:cTn>
                                        <p:tgtEl>
                                          <p:spTgt spid="84">
                                            <p:txEl>
                                              <p:pRg st="0" end="0"/>
                                            </p:txEl>
                                          </p:spTgt>
                                        </p:tgtEl>
                                        <p:attrNameLst>
                                          <p:attrName>style.visibility</p:attrName>
                                        </p:attrNameLst>
                                      </p:cBhvr>
                                      <p:to>
                                        <p:strVal val="visible"/>
                                      </p:to>
                                    </p:set>
                                    <p:anim calcmode="lin" valueType="num">
                                      <p:cBhvr additive="base">
                                        <p:cTn id="125" dur="500" fill="hold"/>
                                        <p:tgtEl>
                                          <p:spTgt spid="84">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8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63" grpId="0"/>
      <p:bldP spid="6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P spid="6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fill="hold"/>
                        <p:tgtEl>
                          <p:spTgt spid="65"/>
                        </p:tgtEl>
                        <p:attrNameLst>
                          <p:attrName>ppt_x</p:attrName>
                        </p:attrNameLst>
                      </p:cBhvr>
                      <p:tavLst>
                        <p:tav tm="0">
                          <p:val>
                            <p:strVal val="#ppt_x"/>
                          </p:val>
                        </p:tav>
                        <p:tav tm="100000">
                          <p:val>
                            <p:strVal val="#ppt_x"/>
                          </p:val>
                        </p:tav>
                      </p:tavLst>
                    </p:anim>
                    <p:anim calcmode="lin" valueType="num">
                      <p:cBhvr additive="base">
                        <p:cTn dur="500" fill="hold"/>
                        <p:tgtEl>
                          <p:spTgt spid="65"/>
                        </p:tgtEl>
                        <p:attrNameLst>
                          <p:attrName>ppt_y</p:attrName>
                        </p:attrNameLst>
                      </p:cBhvr>
                      <p:tavLst>
                        <p:tav tm="0">
                          <p:val>
                            <p:strVal val="1+#ppt_h/2"/>
                          </p:val>
                        </p:tav>
                        <p:tav tm="100000">
                          <p:val>
                            <p:strVal val="#ppt_y"/>
                          </p:val>
                        </p:tav>
                      </p:tavLst>
                    </p:anim>
                  </p:childTnLst>
                </p:cTn>
              </p:par>
            </p:tnLst>
          </p:tmpl>
        </p:tmplLst>
      </p:bldP>
      <p:bldP spid="66" grpId="0" animBg="1"/>
      <p:bldP spid="6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7"/>
                        </p:tgtEl>
                        <p:attrNameLst>
                          <p:attrName>style.visibility</p:attrName>
                        </p:attrNameLst>
                      </p:cBhvr>
                      <p:to>
                        <p:strVal val="visible"/>
                      </p:to>
                    </p:set>
                    <p:animEffect transition="in" filter="wipe(down)">
                      <p:cBhvr>
                        <p:cTn dur="500"/>
                        <p:tgtEl>
                          <p:spTgt spid="67"/>
                        </p:tgtEl>
                      </p:cBhvr>
                    </p:animEffect>
                  </p:childTnLst>
                </p:cTn>
              </p:par>
            </p:tnLst>
          </p:tmpl>
        </p:tmplLst>
      </p:bldP>
      <p:bldP spid="68" grpId="0"/>
      <p:bldP spid="6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1+#ppt_h/2"/>
                          </p:val>
                        </p:tav>
                        <p:tav tm="100000">
                          <p:val>
                            <p:strVal val="#ppt_y"/>
                          </p:val>
                        </p:tav>
                      </p:tavLst>
                    </p:anim>
                  </p:childTnLst>
                </p:cTn>
              </p:par>
            </p:tnLst>
          </p:tmpl>
        </p:tmplLst>
      </p:bldP>
      <p:bldP spid="7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0"/>
                        </p:tgtEl>
                        <p:attrNameLst>
                          <p:attrName>style.visibility</p:attrName>
                        </p:attrNameLst>
                      </p:cBhvr>
                      <p:to>
                        <p:strVal val="visible"/>
                      </p:to>
                    </p:set>
                    <p:anim calcmode="lin" valueType="num">
                      <p:cBhvr additive="base">
                        <p:cTn dur="500" fill="hold"/>
                        <p:tgtEl>
                          <p:spTgt spid="70"/>
                        </p:tgtEl>
                        <p:attrNameLst>
                          <p:attrName>ppt_x</p:attrName>
                        </p:attrNameLst>
                      </p:cBhvr>
                      <p:tavLst>
                        <p:tav tm="0">
                          <p:val>
                            <p:strVal val="#ppt_x"/>
                          </p:val>
                        </p:tav>
                        <p:tav tm="100000">
                          <p:val>
                            <p:strVal val="#ppt_x"/>
                          </p:val>
                        </p:tav>
                      </p:tavLst>
                    </p:anim>
                    <p:anim calcmode="lin" valueType="num">
                      <p:cBhvr additive="base">
                        <p:cTn dur="500" fill="hold"/>
                        <p:tgtEl>
                          <p:spTgt spid="70"/>
                        </p:tgtEl>
                        <p:attrNameLst>
                          <p:attrName>ppt_y</p:attrName>
                        </p:attrNameLst>
                      </p:cBhvr>
                      <p:tavLst>
                        <p:tav tm="0">
                          <p:val>
                            <p:strVal val="1+#ppt_h/2"/>
                          </p:val>
                        </p:tav>
                        <p:tav tm="100000">
                          <p:val>
                            <p:strVal val="#ppt_y"/>
                          </p:val>
                        </p:tav>
                      </p:tavLst>
                    </p:anim>
                  </p:childTnLst>
                </p:cTn>
              </p:par>
            </p:tnLst>
          </p:tmpl>
        </p:tmplLst>
      </p:bldP>
      <p:bldP spid="71" grpId="0" animBg="1"/>
      <p:bldP spid="7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2"/>
                        </p:tgtEl>
                        <p:attrNameLst>
                          <p:attrName>style.visibility</p:attrName>
                        </p:attrNameLst>
                      </p:cBhvr>
                      <p:to>
                        <p:strVal val="visible"/>
                      </p:to>
                    </p:set>
                    <p:animEffect transition="in" filter="wipe(down)">
                      <p:cBhvr>
                        <p:cTn dur="500"/>
                        <p:tgtEl>
                          <p:spTgt spid="72"/>
                        </p:tgtEl>
                      </p:cBhvr>
                    </p:animEffect>
                  </p:childTnLst>
                </p:cTn>
              </p:par>
            </p:tnLst>
          </p:tmpl>
        </p:tmplLst>
      </p:bldP>
      <p:bldP spid="73" grpId="0"/>
      <p:bldP spid="7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fill="hold"/>
                        <p:tgtEl>
                          <p:spTgt spid="74"/>
                        </p:tgtEl>
                        <p:attrNameLst>
                          <p:attrName>ppt_x</p:attrName>
                        </p:attrNameLst>
                      </p:cBhvr>
                      <p:tavLst>
                        <p:tav tm="0">
                          <p:val>
                            <p:strVal val="#ppt_x"/>
                          </p:val>
                        </p:tav>
                        <p:tav tm="100000">
                          <p:val>
                            <p:strVal val="#ppt_x"/>
                          </p:val>
                        </p:tav>
                      </p:tavLst>
                    </p:anim>
                    <p:anim calcmode="lin" valueType="num">
                      <p:cBhvr additive="base">
                        <p:cTn dur="500" fill="hold"/>
                        <p:tgtEl>
                          <p:spTgt spid="74"/>
                        </p:tgtEl>
                        <p:attrNameLst>
                          <p:attrName>ppt_y</p:attrName>
                        </p:attrNameLst>
                      </p:cBhvr>
                      <p:tavLst>
                        <p:tav tm="0">
                          <p:val>
                            <p:strVal val="1+#ppt_h/2"/>
                          </p:val>
                        </p:tav>
                        <p:tav tm="100000">
                          <p:val>
                            <p:strVal val="#ppt_y"/>
                          </p:val>
                        </p:tav>
                      </p:tavLst>
                    </p:anim>
                  </p:childTnLst>
                </p:cTn>
              </p:par>
            </p:tnLst>
          </p:tmpl>
        </p:tmplLst>
      </p:bldP>
      <p:bldP spid="8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0"/>
                        </p:tgtEl>
                        <p:attrNameLst>
                          <p:attrName>style.visibility</p:attrName>
                        </p:attrNameLst>
                      </p:cBhvr>
                      <p:to>
                        <p:strVal val="visible"/>
                      </p:to>
                    </p:set>
                    <p:anim calcmode="lin" valueType="num">
                      <p:cBhvr additive="base">
                        <p:cTn dur="500" fill="hold"/>
                        <p:tgtEl>
                          <p:spTgt spid="80"/>
                        </p:tgtEl>
                        <p:attrNameLst>
                          <p:attrName>ppt_x</p:attrName>
                        </p:attrNameLst>
                      </p:cBhvr>
                      <p:tavLst>
                        <p:tav tm="0">
                          <p:val>
                            <p:strVal val="#ppt_x"/>
                          </p:val>
                        </p:tav>
                        <p:tav tm="100000">
                          <p:val>
                            <p:strVal val="#ppt_x"/>
                          </p:val>
                        </p:tav>
                      </p:tavLst>
                    </p:anim>
                    <p:anim calcmode="lin" valueType="num">
                      <p:cBhvr additive="base">
                        <p:cTn dur="500" fill="hold"/>
                        <p:tgtEl>
                          <p:spTgt spid="80"/>
                        </p:tgtEl>
                        <p:attrNameLst>
                          <p:attrName>ppt_y</p:attrName>
                        </p:attrNameLst>
                      </p:cBhvr>
                      <p:tavLst>
                        <p:tav tm="0">
                          <p:val>
                            <p:strVal val="1+#ppt_h/2"/>
                          </p:val>
                        </p:tav>
                        <p:tav tm="100000">
                          <p:val>
                            <p:strVal val="#ppt_y"/>
                          </p:val>
                        </p:tav>
                      </p:tavLst>
                    </p:anim>
                  </p:childTnLst>
                </p:cTn>
              </p:par>
            </p:tnLst>
          </p:tmpl>
        </p:tmplLst>
      </p:bldP>
      <p:bldP spid="81" grpId="0" animBg="1"/>
      <p:bldP spid="8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p:bldP spid="8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 calcmode="lin" valueType="num">
                      <p:cBhvr additive="base">
                        <p:cTn dur="500" fill="hold"/>
                        <p:tgtEl>
                          <p:spTgt spid="84"/>
                        </p:tgtEl>
                        <p:attrNameLst>
                          <p:attrName>ppt_x</p:attrName>
                        </p:attrNameLst>
                      </p:cBhvr>
                      <p:tavLst>
                        <p:tav tm="0">
                          <p:val>
                            <p:strVal val="#ppt_x"/>
                          </p:val>
                        </p:tav>
                        <p:tav tm="100000">
                          <p:val>
                            <p:strVal val="#ppt_x"/>
                          </p:val>
                        </p:tav>
                      </p:tavLst>
                    </p:anim>
                    <p:anim calcmode="lin" valueType="num">
                      <p:cBhvr additive="base">
                        <p:cTn dur="500" fill="hold"/>
                        <p:tgtEl>
                          <p:spTgt spid="84"/>
                        </p:tgtEl>
                        <p:attrNameLst>
                          <p:attrName>ppt_y</p:attrName>
                        </p:attrNameLst>
                      </p:cBhvr>
                      <p:tavLst>
                        <p:tav tm="0">
                          <p:val>
                            <p:strVal val="1+#ppt_h/2"/>
                          </p:val>
                        </p:tav>
                        <p:tav tm="100000">
                          <p:val>
                            <p:strVal val="#ppt_y"/>
                          </p:val>
                        </p:tav>
                      </p:tavLst>
                    </p:anim>
                  </p:childTnLst>
                </p:cTn>
              </p:par>
            </p:tnLst>
          </p:tmpl>
        </p:tmplLst>
      </p:bldP>
      <p:bldP spid="8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fill="hold"/>
                        <p:tgtEl>
                          <p:spTgt spid="85"/>
                        </p:tgtEl>
                        <p:attrNameLst>
                          <p:attrName>ppt_x</p:attrName>
                        </p:attrNameLst>
                      </p:cBhvr>
                      <p:tavLst>
                        <p:tav tm="0">
                          <p:val>
                            <p:strVal val="#ppt_x"/>
                          </p:val>
                        </p:tav>
                        <p:tav tm="100000">
                          <p:val>
                            <p:strVal val="#ppt_x"/>
                          </p:val>
                        </p:tav>
                      </p:tavLst>
                    </p:anim>
                    <p:anim calcmode="lin" valueType="num">
                      <p:cBhvr additive="base">
                        <p:cTn dur="500" fill="hold"/>
                        <p:tgtEl>
                          <p:spTgt spid="85"/>
                        </p:tgtEl>
                        <p:attrNameLst>
                          <p:attrName>ppt_y</p:attrName>
                        </p:attrNameLst>
                      </p:cBhvr>
                      <p:tavLst>
                        <p:tav tm="0">
                          <p:val>
                            <p:strVal val="1+#ppt_h/2"/>
                          </p:val>
                        </p:tav>
                        <p:tav tm="100000">
                          <p:val>
                            <p:strVal val="#ppt_y"/>
                          </p:val>
                        </p:tav>
                      </p:tavLst>
                    </p:anim>
                  </p:childTnLst>
                </p:cTn>
              </p:par>
            </p:tnLst>
          </p:tmpl>
        </p:tmplLst>
      </p:bldP>
      <p:bldP spid="86" grpId="0" animBg="1"/>
      <p:bldP spid="8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Effect transition="in" filter="wipe(down)">
                      <p:cBhvr>
                        <p:cTn dur="500"/>
                        <p:tgtEl>
                          <p:spTgt spid="87"/>
                        </p:tgtEl>
                      </p:cBhvr>
                    </p:animEffect>
                  </p:childTnLst>
                </p:cTn>
              </p:par>
            </p:tnLst>
          </p:tmpl>
        </p:tmplLst>
      </p:bldP>
      <p:bldP spid="33" grpId="0"/>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Team03">
    <p:spTree>
      <p:nvGrpSpPr>
        <p:cNvPr id="1" name=""/>
        <p:cNvGrpSpPr/>
        <p:nvPr/>
      </p:nvGrpSpPr>
      <p:grpSpPr>
        <a:xfrm>
          <a:off x="0" y="0"/>
          <a:ext cx="0" cy="0"/>
          <a:chOff x="0" y="0"/>
          <a:chExt cx="0" cy="0"/>
        </a:xfrm>
      </p:grpSpPr>
      <p:sp>
        <p:nvSpPr>
          <p:cNvPr id="19" name="Picture Placeholder 7"/>
          <p:cNvSpPr>
            <a:spLocks noGrp="1"/>
          </p:cNvSpPr>
          <p:nvPr>
            <p:ph type="pic" sz="quarter" idx="10" hasCustomPrompt="1"/>
          </p:nvPr>
        </p:nvSpPr>
        <p:spPr>
          <a:xfrm>
            <a:off x="1042733" y="2100700"/>
            <a:ext cx="2444555" cy="2443827"/>
          </a:xfrm>
          <a:prstGeom prst="diamond">
            <a:avLst/>
          </a:prstGeom>
          <a:ln w="19050">
            <a:solidFill>
              <a:schemeClr val="accent1"/>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2" name="Picture Placeholder 7"/>
          <p:cNvSpPr>
            <a:spLocks noGrp="1"/>
          </p:cNvSpPr>
          <p:nvPr>
            <p:ph type="pic" sz="quarter" idx="18" hasCustomPrompt="1"/>
          </p:nvPr>
        </p:nvSpPr>
        <p:spPr>
          <a:xfrm>
            <a:off x="2329177" y="3386780"/>
            <a:ext cx="2444555" cy="2443827"/>
          </a:xfrm>
          <a:prstGeom prst="diamond">
            <a:avLst/>
          </a:prstGeom>
          <a:ln w="19050">
            <a:solidFill>
              <a:schemeClr val="accent2"/>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5" name="Picture Placeholder 7"/>
          <p:cNvSpPr>
            <a:spLocks noGrp="1"/>
          </p:cNvSpPr>
          <p:nvPr>
            <p:ph type="pic" sz="quarter" idx="21" hasCustomPrompt="1"/>
          </p:nvPr>
        </p:nvSpPr>
        <p:spPr>
          <a:xfrm>
            <a:off x="3605877" y="2087867"/>
            <a:ext cx="2444555" cy="2443827"/>
          </a:xfrm>
          <a:prstGeom prst="diamond">
            <a:avLst/>
          </a:prstGeom>
          <a:ln w="19050">
            <a:solidFill>
              <a:schemeClr val="accent3"/>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24" hasCustomPrompt="1"/>
          </p:nvPr>
        </p:nvSpPr>
        <p:spPr>
          <a:xfrm>
            <a:off x="4893883" y="3373947"/>
            <a:ext cx="2444555" cy="2443827"/>
          </a:xfrm>
          <a:prstGeom prst="diamond">
            <a:avLst/>
          </a:prstGeom>
          <a:ln w="19050">
            <a:solidFill>
              <a:schemeClr val="accent4"/>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26" hasCustomPrompt="1"/>
          </p:nvPr>
        </p:nvSpPr>
        <p:spPr>
          <a:xfrm>
            <a:off x="6169021" y="2075033"/>
            <a:ext cx="2444555" cy="2443827"/>
          </a:xfrm>
          <a:prstGeom prst="diamond">
            <a:avLst/>
          </a:prstGeom>
          <a:ln w="19050">
            <a:solidFill>
              <a:schemeClr val="accent5"/>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6" name="Picture Placeholder 7"/>
          <p:cNvSpPr>
            <a:spLocks noGrp="1"/>
          </p:cNvSpPr>
          <p:nvPr>
            <p:ph type="pic" sz="quarter" idx="27" hasCustomPrompt="1"/>
          </p:nvPr>
        </p:nvSpPr>
        <p:spPr>
          <a:xfrm>
            <a:off x="7458589" y="3361113"/>
            <a:ext cx="2444555" cy="2443827"/>
          </a:xfrm>
          <a:prstGeom prst="diamond">
            <a:avLst/>
          </a:prstGeom>
          <a:ln w="19050">
            <a:solidFill>
              <a:schemeClr val="accent6"/>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7" name="Picture Placeholder 7"/>
          <p:cNvSpPr>
            <a:spLocks noGrp="1"/>
          </p:cNvSpPr>
          <p:nvPr>
            <p:ph type="pic" sz="quarter" idx="28" hasCustomPrompt="1"/>
          </p:nvPr>
        </p:nvSpPr>
        <p:spPr>
          <a:xfrm>
            <a:off x="8732164" y="2075033"/>
            <a:ext cx="2444555" cy="2443827"/>
          </a:xfrm>
          <a:prstGeom prst="diamond">
            <a:avLst/>
          </a:prstGeom>
          <a:ln w="19050">
            <a:solidFill>
              <a:schemeClr val="accent1"/>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5"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8"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667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3000"/>
                            </p:stCondLst>
                            <p:childTnLst>
                              <p:par>
                                <p:cTn id="37" presetID="53"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3500"/>
                            </p:stCondLst>
                            <p:childTnLst>
                              <p:par>
                                <p:cTn id="43" presetID="53"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4000"/>
                            </p:stCondLst>
                            <p:childTnLst>
                              <p:par>
                                <p:cTn id="49" presetID="53"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8" grpId="0" animBg="1"/>
      <p:bldP spid="47" grpId="0" animBg="1"/>
      <p:bldP spid="16" grpId="0" animBg="1"/>
      <p:bldP spid="17" grpId="0" animBg="1"/>
      <p:bldP spid="15" grpId="0"/>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5_Free 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2281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_MockUp02">
    <p:spTree>
      <p:nvGrpSpPr>
        <p:cNvPr id="1" name=""/>
        <p:cNvGrpSpPr/>
        <p:nvPr/>
      </p:nvGrpSpPr>
      <p:grpSpPr>
        <a:xfrm>
          <a:off x="0" y="0"/>
          <a:ext cx="0" cy="0"/>
          <a:chOff x="0" y="0"/>
          <a:chExt cx="0" cy="0"/>
        </a:xfrm>
      </p:grpSpPr>
      <p:grpSp>
        <p:nvGrpSpPr>
          <p:cNvPr id="2" name="Group 17"/>
          <p:cNvGrpSpPr/>
          <p:nvPr userDrawn="1"/>
        </p:nvGrpSpPr>
        <p:grpSpPr>
          <a:xfrm>
            <a:off x="3968593" y="1726608"/>
            <a:ext cx="4343760" cy="3456120"/>
            <a:chOff x="2094899" y="1081795"/>
            <a:chExt cx="4400683" cy="3501414"/>
          </a:xfrm>
        </p:grpSpPr>
        <p:sp>
          <p:nvSpPr>
            <p:cNvPr id="20" name="Rectangle 19"/>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1"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sp>
          <p:nvSpPr>
            <p:cNvPr id="33"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sp>
          <p:nvSpPr>
            <p:cNvPr id="34"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algn="r" rtl="1"/>
              <a:r>
                <a:rPr lang="en-US" sz="2400" dirty="0">
                  <a:solidFill>
                    <a:srgbClr val="262626"/>
                  </a:solidFill>
                </a:rPr>
                <a:t> </a:t>
              </a:r>
            </a:p>
          </p:txBody>
        </p:sp>
        <p:sp>
          <p:nvSpPr>
            <p:cNvPr id="35"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grpSp>
      <p:sp>
        <p:nvSpPr>
          <p:cNvPr id="36" name="Picture Placeholder 7"/>
          <p:cNvSpPr>
            <a:spLocks noGrp="1"/>
          </p:cNvSpPr>
          <p:nvPr>
            <p:ph type="pic" sz="quarter" idx="10" hasCustomPrompt="1"/>
          </p:nvPr>
        </p:nvSpPr>
        <p:spPr>
          <a:xfrm>
            <a:off x="4153967" y="1879600"/>
            <a:ext cx="3944648" cy="2230637"/>
          </a:xfrm>
          <a:prstGeom prst="rect">
            <a:avLst/>
          </a:prstGeom>
          <a:ln>
            <a:noFill/>
          </a:ln>
        </p:spPr>
        <p:txBody>
          <a:bodyPr tIns="0" bIns="274320" anchor="b"/>
          <a:lstStyle>
            <a:lvl1pPr algn="ctr">
              <a:buNone/>
              <a:defRPr sz="1467">
                <a:solidFill>
                  <a:schemeClr val="tx1">
                    <a:lumMod val="50000"/>
                    <a:lumOff val="50000"/>
                  </a:schemeClr>
                </a:solidFill>
              </a:defRPr>
            </a:lvl1pPr>
          </a:lstStyle>
          <a:p>
            <a:r>
              <a:rPr lang="en-US" dirty="0"/>
              <a:t>Image Holder</a:t>
            </a:r>
          </a:p>
        </p:txBody>
      </p:sp>
      <p:sp>
        <p:nvSpPr>
          <p:cNvPr id="1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247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9"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MockUp4">
    <p:spTree>
      <p:nvGrpSpPr>
        <p:cNvPr id="1" name=""/>
        <p:cNvGrpSpPr/>
        <p:nvPr/>
      </p:nvGrpSpPr>
      <p:grpSpPr>
        <a:xfrm>
          <a:off x="0" y="0"/>
          <a:ext cx="0" cy="0"/>
          <a:chOff x="0" y="0"/>
          <a:chExt cx="0" cy="0"/>
        </a:xfrm>
      </p:grpSpPr>
      <p:grpSp>
        <p:nvGrpSpPr>
          <p:cNvPr id="26" name="Group 25"/>
          <p:cNvGrpSpPr/>
          <p:nvPr userDrawn="1"/>
        </p:nvGrpSpPr>
        <p:grpSpPr>
          <a:xfrm>
            <a:off x="8606365" y="1488152"/>
            <a:ext cx="2569635" cy="4785648"/>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29"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45" name="Picture Placeholder 7"/>
          <p:cNvSpPr>
            <a:spLocks noGrp="1"/>
          </p:cNvSpPr>
          <p:nvPr>
            <p:ph type="pic" sz="quarter" idx="10" hasCustomPrompt="1"/>
          </p:nvPr>
        </p:nvSpPr>
        <p:spPr>
          <a:xfrm>
            <a:off x="8779933" y="2165506"/>
            <a:ext cx="2235200" cy="3386444"/>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450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down)">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MockUp01">
    <p:spTree>
      <p:nvGrpSpPr>
        <p:cNvPr id="1" name=""/>
        <p:cNvGrpSpPr/>
        <p:nvPr/>
      </p:nvGrpSpPr>
      <p:grpSpPr>
        <a:xfrm>
          <a:off x="0" y="0"/>
          <a:ext cx="0" cy="0"/>
          <a:chOff x="0" y="0"/>
          <a:chExt cx="0" cy="0"/>
        </a:xfrm>
      </p:grpSpPr>
      <p:sp>
        <p:nvSpPr>
          <p:cNvPr id="20" name="Rectangle 19"/>
          <p:cNvSpPr/>
          <p:nvPr userDrawn="1"/>
        </p:nvSpPr>
        <p:spPr>
          <a:xfrm>
            <a:off x="0" y="2819400"/>
            <a:ext cx="12192000" cy="1219200"/>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userDrawn="1"/>
        </p:nvSpPr>
        <p:spPr>
          <a:xfrm>
            <a:off x="0" y="4024466"/>
            <a:ext cx="12192000" cy="283353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2" name="Group 300"/>
          <p:cNvGrpSpPr/>
          <p:nvPr userDrawn="1"/>
        </p:nvGrpSpPr>
        <p:grpSpPr>
          <a:xfrm>
            <a:off x="612067" y="1635976"/>
            <a:ext cx="5176696" cy="2707424"/>
            <a:chOff x="2844800" y="1304396"/>
            <a:chExt cx="2803525" cy="1466250"/>
          </a:xfrm>
        </p:grpSpPr>
        <p:grpSp>
          <p:nvGrpSpPr>
            <p:cNvPr id="3" name="Group 44"/>
            <p:cNvGrpSpPr/>
            <p:nvPr/>
          </p:nvGrpSpPr>
          <p:grpSpPr>
            <a:xfrm>
              <a:off x="3209925" y="1304396"/>
              <a:ext cx="2073275" cy="1397000"/>
              <a:chOff x="4843457" y="992546"/>
              <a:chExt cx="2073275" cy="1397000"/>
            </a:xfrm>
          </p:grpSpPr>
          <p:sp>
            <p:nvSpPr>
              <p:cNvPr id="37"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8"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9"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nvGrpSpPr>
            <p:cNvPr id="4" name="Group 43"/>
            <p:cNvGrpSpPr/>
            <p:nvPr/>
          </p:nvGrpSpPr>
          <p:grpSpPr>
            <a:xfrm>
              <a:off x="2844800" y="2648409"/>
              <a:ext cx="2803525" cy="122237"/>
              <a:chOff x="4462463" y="2425701"/>
              <a:chExt cx="2803525" cy="122237"/>
            </a:xfrm>
          </p:grpSpPr>
          <p:sp>
            <p:nvSpPr>
              <p:cNvPr id="34"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5"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6"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sp>
        <p:nvSpPr>
          <p:cNvPr id="41" name="Picture Placeholder 7"/>
          <p:cNvSpPr>
            <a:spLocks noGrp="1"/>
          </p:cNvSpPr>
          <p:nvPr>
            <p:ph type="pic" sz="quarter" idx="10" hasCustomPrompt="1"/>
          </p:nvPr>
        </p:nvSpPr>
        <p:spPr>
          <a:xfrm>
            <a:off x="1438696" y="1776680"/>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2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476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12699"/>
            <a:ext cx="12191999" cy="3644900"/>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6328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3_Pic05">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0" y="1"/>
            <a:ext cx="12192000" cy="6857999"/>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Click Icon To Add Image</a:t>
            </a:r>
          </a:p>
        </p:txBody>
      </p:sp>
      <p:sp>
        <p:nvSpPr>
          <p:cNvPr id="16"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bg1"/>
                </a:solidFill>
              </a:defRPr>
            </a:lvl1pPr>
          </a:lstStyle>
          <a:p>
            <a:r>
              <a:rPr lang="en-US" dirty="0"/>
              <a:t>Click To Edit Master Title Style</a:t>
            </a:r>
          </a:p>
        </p:txBody>
      </p:sp>
      <p:sp>
        <p:nvSpPr>
          <p:cNvPr id="17"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622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down)">
                                      <p:cBhvr>
                                        <p:cTn id="11" dur="500"/>
                                        <p:tgtEl>
                                          <p:spTgt spid="1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build="p">
        <p:tmplLst>
          <p:tmpl lvl="1">
            <p:tnLst>
              <p:par>
                <p:cTn presetID="22" presetClass="entr" presetSubtype="4"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down)">
                      <p:cBhvr>
                        <p:cTn dur="500"/>
                        <p:tgtEl>
                          <p:spTgt spid="17"/>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5" name="Picture 4" descr="Text&#10;&#10;Description automatically generated">
            <a:extLst>
              <a:ext uri="{FF2B5EF4-FFF2-40B4-BE49-F238E27FC236}">
                <a16:creationId xmlns:a16="http://schemas.microsoft.com/office/drawing/2014/main" id="{8E626147-CC9F-92AD-FB10-ADB4C844EF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3238" y="5812873"/>
            <a:ext cx="1935937" cy="795117"/>
          </a:xfrm>
          <a:prstGeom prst="rect">
            <a:avLst/>
          </a:prstGeom>
        </p:spPr>
      </p:pic>
      <p:sp>
        <p:nvSpPr>
          <p:cNvPr id="7" name="Text Placeholder 4">
            <a:extLst>
              <a:ext uri="{FF2B5EF4-FFF2-40B4-BE49-F238E27FC236}">
                <a16:creationId xmlns:a16="http://schemas.microsoft.com/office/drawing/2014/main" id="{03F24E38-22A9-9DDF-73AC-871DE14ED39D}"/>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4" name="Picture 3" descr="Graphical user interface, application&#10;&#10;Description automatically generated">
            <a:extLst>
              <a:ext uri="{FF2B5EF4-FFF2-40B4-BE49-F238E27FC236}">
                <a16:creationId xmlns:a16="http://schemas.microsoft.com/office/drawing/2014/main" id="{06F1253C-4CFF-5A8E-3AE9-AA57965128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183015318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3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3022333" y="1764900"/>
            <a:ext cx="2743200" cy="4317467"/>
          </a:xfrm>
          <a:prstGeom prst="rect">
            <a:avLst/>
          </a:prstGeom>
          <a:noFill/>
          <a:ln w="19050">
            <a:no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2" name="Rectangle 21"/>
          <p:cNvSpPr/>
          <p:nvPr userDrawn="1"/>
        </p:nvSpPr>
        <p:spPr>
          <a:xfrm>
            <a:off x="5771229" y="1764367"/>
            <a:ext cx="6420771" cy="1041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ectangle 22"/>
          <p:cNvSpPr/>
          <p:nvPr userDrawn="1"/>
        </p:nvSpPr>
        <p:spPr>
          <a:xfrm>
            <a:off x="5791201" y="2856567"/>
            <a:ext cx="6400799" cy="104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Rectangle 23"/>
          <p:cNvSpPr/>
          <p:nvPr userDrawn="1"/>
        </p:nvSpPr>
        <p:spPr>
          <a:xfrm>
            <a:off x="5791201" y="3948767"/>
            <a:ext cx="6400799" cy="1041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Rectangle 25"/>
          <p:cNvSpPr/>
          <p:nvPr userDrawn="1"/>
        </p:nvSpPr>
        <p:spPr>
          <a:xfrm>
            <a:off x="5791201" y="5040967"/>
            <a:ext cx="6400799" cy="104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Freeform 62"/>
          <p:cNvSpPr>
            <a:spLocks noChangeAspect="1" noEditPoints="1"/>
          </p:cNvSpPr>
          <p:nvPr userDrawn="1"/>
        </p:nvSpPr>
        <p:spPr bwMode="auto">
          <a:xfrm>
            <a:off x="6067611" y="2079703"/>
            <a:ext cx="480624" cy="484467"/>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4" name="Freeform 245"/>
          <p:cNvSpPr>
            <a:spLocks noChangeAspect="1"/>
          </p:cNvSpPr>
          <p:nvPr userDrawn="1"/>
        </p:nvSpPr>
        <p:spPr bwMode="auto">
          <a:xfrm>
            <a:off x="6073948" y="3143292"/>
            <a:ext cx="467949" cy="46794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7" name="Freeform 132"/>
          <p:cNvSpPr>
            <a:spLocks noChangeAspect="1" noEditPoints="1"/>
          </p:cNvSpPr>
          <p:nvPr userDrawn="1"/>
        </p:nvSpPr>
        <p:spPr bwMode="auto">
          <a:xfrm>
            <a:off x="6050345" y="4223089"/>
            <a:ext cx="515155" cy="49275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8" name="Freeform 52"/>
          <p:cNvSpPr>
            <a:spLocks noEditPoints="1"/>
          </p:cNvSpPr>
          <p:nvPr userDrawn="1"/>
        </p:nvSpPr>
        <p:spPr bwMode="auto">
          <a:xfrm>
            <a:off x="6071834" y="5307667"/>
            <a:ext cx="472180" cy="50800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39" name="Text Placeholder 3"/>
          <p:cNvSpPr>
            <a:spLocks noGrp="1"/>
          </p:cNvSpPr>
          <p:nvPr>
            <p:ph type="body" sz="half" idx="15"/>
          </p:nvPr>
        </p:nvSpPr>
        <p:spPr>
          <a:xfrm>
            <a:off x="6730538" y="2170653"/>
            <a:ext cx="4541373" cy="56035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4" name="Text Placeholder 3"/>
          <p:cNvSpPr>
            <a:spLocks noGrp="1"/>
          </p:cNvSpPr>
          <p:nvPr>
            <p:ph type="body" sz="half" idx="17"/>
          </p:nvPr>
        </p:nvSpPr>
        <p:spPr>
          <a:xfrm>
            <a:off x="6723512" y="18960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5" name="Text Placeholder 3"/>
          <p:cNvSpPr>
            <a:spLocks noGrp="1"/>
          </p:cNvSpPr>
          <p:nvPr>
            <p:ph type="body" sz="half" idx="18"/>
          </p:nvPr>
        </p:nvSpPr>
        <p:spPr>
          <a:xfrm>
            <a:off x="6730538" y="3298003"/>
            <a:ext cx="4541373" cy="480072"/>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6" name="Text Placeholder 3"/>
          <p:cNvSpPr>
            <a:spLocks noGrp="1"/>
          </p:cNvSpPr>
          <p:nvPr>
            <p:ph type="body" sz="half" idx="19"/>
          </p:nvPr>
        </p:nvSpPr>
        <p:spPr>
          <a:xfrm>
            <a:off x="6723512" y="3023400"/>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7" name="Text Placeholder 3"/>
          <p:cNvSpPr>
            <a:spLocks noGrp="1"/>
          </p:cNvSpPr>
          <p:nvPr>
            <p:ph type="body" sz="half" idx="20"/>
          </p:nvPr>
        </p:nvSpPr>
        <p:spPr>
          <a:xfrm>
            <a:off x="6730538" y="4418552"/>
            <a:ext cx="4541373" cy="46412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21"/>
          </p:nvPr>
        </p:nvSpPr>
        <p:spPr>
          <a:xfrm>
            <a:off x="6723512" y="41439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9" name="Text Placeholder 3"/>
          <p:cNvSpPr>
            <a:spLocks noGrp="1"/>
          </p:cNvSpPr>
          <p:nvPr>
            <p:ph type="body" sz="half" idx="22"/>
          </p:nvPr>
        </p:nvSpPr>
        <p:spPr>
          <a:xfrm>
            <a:off x="6730538" y="5510753"/>
            <a:ext cx="4541373" cy="47174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0" name="Text Placeholder 3"/>
          <p:cNvSpPr>
            <a:spLocks noGrp="1"/>
          </p:cNvSpPr>
          <p:nvPr>
            <p:ph type="body" sz="half" idx="23"/>
          </p:nvPr>
        </p:nvSpPr>
        <p:spPr>
          <a:xfrm>
            <a:off x="6723512" y="52361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0" y="1764367"/>
            <a:ext cx="3022333" cy="43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8" name="Text Placeholder 3"/>
          <p:cNvSpPr>
            <a:spLocks noGrp="1"/>
          </p:cNvSpPr>
          <p:nvPr>
            <p:ph type="body" sz="half" idx="24"/>
          </p:nvPr>
        </p:nvSpPr>
        <p:spPr>
          <a:xfrm>
            <a:off x="172957" y="3257672"/>
            <a:ext cx="2676419" cy="2407595"/>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9" name="Text Placeholder 3"/>
          <p:cNvSpPr>
            <a:spLocks noGrp="1"/>
          </p:cNvSpPr>
          <p:nvPr>
            <p:ph type="body" sz="half" idx="25"/>
          </p:nvPr>
        </p:nvSpPr>
        <p:spPr>
          <a:xfrm>
            <a:off x="169212" y="2260485"/>
            <a:ext cx="2683913" cy="852748"/>
          </a:xfrm>
          <a:prstGeom prst="rect">
            <a:avLst/>
          </a:prstGeom>
        </p:spPr>
        <p:txBody>
          <a:bodyPr wrap="none" lIns="0" tIns="0" rIns="0" bIns="0" anchor="t">
            <a:noAutofit/>
          </a:bodyPr>
          <a:lstStyle>
            <a:lvl1pPr marL="0" indent="0" algn="ctr">
              <a:buNone/>
              <a:defRPr sz="24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516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wipe(down)">
                                      <p:cBhvr>
                                        <p:cTn id="19" dur="500"/>
                                        <p:tgtEl>
                                          <p:spTgt spid="29">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down)">
                                      <p:cBhvr>
                                        <p:cTn id="23" dur="500"/>
                                        <p:tgtEl>
                                          <p:spTgt spid="2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500"/>
                            </p:stCondLst>
                            <p:childTnLst>
                              <p:par>
                                <p:cTn id="33" presetID="53"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nodePh="1">
                                  <p:stCondLst>
                                    <p:cond delay="0"/>
                                  </p:stCondLst>
                                  <p:endCondLst>
                                    <p:cond evt="begin" delay="0">
                                      <p:tn val="39"/>
                                    </p:cond>
                                  </p:endCondLst>
                                  <p:childTnLst>
                                    <p:set>
                                      <p:cBhvr>
                                        <p:cTn id="40" dur="1" fill="hold">
                                          <p:stCondLst>
                                            <p:cond delay="0"/>
                                          </p:stCondLst>
                                        </p:cTn>
                                        <p:tgtEl>
                                          <p:spTgt spid="44">
                                            <p:txEl>
                                              <p:pRg st="0" end="0"/>
                                            </p:txEl>
                                          </p:spTgt>
                                        </p:tgtEl>
                                        <p:attrNameLst>
                                          <p:attrName>style.visibility</p:attrName>
                                        </p:attrNameLst>
                                      </p:cBhvr>
                                      <p:to>
                                        <p:strVal val="visible"/>
                                      </p:to>
                                    </p:set>
                                    <p:animEffect transition="in" filter="wipe(left)">
                                      <p:cBhvr>
                                        <p:cTn id="41" dur="500"/>
                                        <p:tgtEl>
                                          <p:spTgt spid="44">
                                            <p:txEl>
                                              <p:pRg st="0" end="0"/>
                                            </p:txEl>
                                          </p:spTgt>
                                        </p:tgtEl>
                                      </p:cBhvr>
                                    </p:animEffect>
                                  </p:childTnLst>
                                </p:cTn>
                              </p:par>
                            </p:childTnLst>
                          </p:cTn>
                        </p:par>
                        <p:par>
                          <p:cTn id="42" fill="hold">
                            <p:stCondLst>
                              <p:cond delay="4500"/>
                            </p:stCondLst>
                            <p:childTnLst>
                              <p:par>
                                <p:cTn id="43" presetID="22" presetClass="entr" presetSubtype="8" fill="hold" grpId="0" nodeType="afterEffect" nodePh="1">
                                  <p:stCondLst>
                                    <p:cond delay="0"/>
                                  </p:stCondLst>
                                  <p:endCondLst>
                                    <p:cond evt="begin" delay="0">
                                      <p:tn val="43"/>
                                    </p:cond>
                                  </p:endCondLst>
                                  <p:childTnLst>
                                    <p:set>
                                      <p:cBhvr>
                                        <p:cTn id="44" dur="1" fill="hold">
                                          <p:stCondLst>
                                            <p:cond delay="0"/>
                                          </p:stCondLst>
                                        </p:cTn>
                                        <p:tgtEl>
                                          <p:spTgt spid="39">
                                            <p:txEl>
                                              <p:pRg st="0" end="0"/>
                                            </p:txEl>
                                          </p:spTgt>
                                        </p:tgtEl>
                                        <p:attrNameLst>
                                          <p:attrName>style.visibility</p:attrName>
                                        </p:attrNameLst>
                                      </p:cBhvr>
                                      <p:to>
                                        <p:strVal val="visible"/>
                                      </p:to>
                                    </p:set>
                                    <p:animEffect transition="in" filter="wipe(left)">
                                      <p:cBhvr>
                                        <p:cTn id="45" dur="500"/>
                                        <p:tgtEl>
                                          <p:spTgt spid="39">
                                            <p:txEl>
                                              <p:pRg st="0" end="0"/>
                                            </p:txEl>
                                          </p:spTgt>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6000"/>
                            </p:stCondLst>
                            <p:childTnLst>
                              <p:par>
                                <p:cTn id="57" presetID="22" presetClass="entr" presetSubtype="8" fill="hold" grpId="0" nodeType="afterEffect" nodePh="1">
                                  <p:stCondLst>
                                    <p:cond delay="0"/>
                                  </p:stCondLst>
                                  <p:endCondLst>
                                    <p:cond evt="begin" delay="0">
                                      <p:tn val="57"/>
                                    </p:cond>
                                  </p:endCondLst>
                                  <p:childTnLst>
                                    <p:set>
                                      <p:cBhvr>
                                        <p:cTn id="58" dur="1" fill="hold">
                                          <p:stCondLst>
                                            <p:cond delay="0"/>
                                          </p:stCondLst>
                                        </p:cTn>
                                        <p:tgtEl>
                                          <p:spTgt spid="46">
                                            <p:txEl>
                                              <p:pRg st="0" end="0"/>
                                            </p:txEl>
                                          </p:spTgt>
                                        </p:tgtEl>
                                        <p:attrNameLst>
                                          <p:attrName>style.visibility</p:attrName>
                                        </p:attrNameLst>
                                      </p:cBhvr>
                                      <p:to>
                                        <p:strVal val="visible"/>
                                      </p:to>
                                    </p:set>
                                    <p:animEffect transition="in" filter="wipe(left)">
                                      <p:cBhvr>
                                        <p:cTn id="59" dur="500"/>
                                        <p:tgtEl>
                                          <p:spTgt spid="46">
                                            <p:txEl>
                                              <p:pRg st="0" end="0"/>
                                            </p:txEl>
                                          </p:spTgt>
                                        </p:tgtEl>
                                      </p:cBhvr>
                                    </p:animEffect>
                                  </p:childTnLst>
                                </p:cTn>
                              </p:par>
                            </p:childTnLst>
                          </p:cTn>
                        </p:par>
                        <p:par>
                          <p:cTn id="60" fill="hold">
                            <p:stCondLst>
                              <p:cond delay="6500"/>
                            </p:stCondLst>
                            <p:childTnLst>
                              <p:par>
                                <p:cTn id="61" presetID="22" presetClass="entr" presetSubtype="8"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wipe(left)">
                                      <p:cBhvr>
                                        <p:cTn id="63" dur="500"/>
                                        <p:tgtEl>
                                          <p:spTgt spid="45">
                                            <p:txEl>
                                              <p:pRg st="0" end="0"/>
                                            </p:txEl>
                                          </p:spTgt>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7500"/>
                            </p:stCondLst>
                            <p:childTnLst>
                              <p:par>
                                <p:cTn id="69" presetID="53"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par>
                          <p:cTn id="74" fill="hold">
                            <p:stCondLst>
                              <p:cond delay="8000"/>
                            </p:stCondLst>
                            <p:childTnLst>
                              <p:par>
                                <p:cTn id="75" presetID="22" presetClass="entr" presetSubtype="8" fill="hold" grpId="0" nodeType="afterEffect" nodePh="1">
                                  <p:stCondLst>
                                    <p:cond delay="0"/>
                                  </p:stCondLst>
                                  <p:endCondLst>
                                    <p:cond evt="begin" delay="0">
                                      <p:tn val="75"/>
                                    </p:cond>
                                  </p:endCondLst>
                                  <p:childTnLst>
                                    <p:set>
                                      <p:cBhvr>
                                        <p:cTn id="76" dur="1" fill="hold">
                                          <p:stCondLst>
                                            <p:cond delay="0"/>
                                          </p:stCondLst>
                                        </p:cTn>
                                        <p:tgtEl>
                                          <p:spTgt spid="48">
                                            <p:txEl>
                                              <p:pRg st="0" end="0"/>
                                            </p:txEl>
                                          </p:spTgt>
                                        </p:tgtEl>
                                        <p:attrNameLst>
                                          <p:attrName>style.visibility</p:attrName>
                                        </p:attrNameLst>
                                      </p:cBhvr>
                                      <p:to>
                                        <p:strVal val="visible"/>
                                      </p:to>
                                    </p:set>
                                    <p:animEffect transition="in" filter="wipe(left)">
                                      <p:cBhvr>
                                        <p:cTn id="77" dur="500"/>
                                        <p:tgtEl>
                                          <p:spTgt spid="48">
                                            <p:txEl>
                                              <p:pRg st="0" end="0"/>
                                            </p:txEl>
                                          </p:spTgt>
                                        </p:tgtEl>
                                      </p:cBhvr>
                                    </p:animEffect>
                                  </p:childTnLst>
                                </p:cTn>
                              </p:par>
                            </p:childTnLst>
                          </p:cTn>
                        </p:par>
                        <p:par>
                          <p:cTn id="78" fill="hold">
                            <p:stCondLst>
                              <p:cond delay="8500"/>
                            </p:stCondLst>
                            <p:childTnLst>
                              <p:par>
                                <p:cTn id="79" presetID="22" presetClass="entr" presetSubtype="8" fill="hold" grpId="0" nodeType="afterEffect" nodePh="1">
                                  <p:stCondLst>
                                    <p:cond delay="0"/>
                                  </p:stCondLst>
                                  <p:endCondLst>
                                    <p:cond evt="begin" delay="0">
                                      <p:tn val="79"/>
                                    </p:cond>
                                  </p:endCondLst>
                                  <p:childTnLst>
                                    <p:set>
                                      <p:cBhvr>
                                        <p:cTn id="80" dur="1" fill="hold">
                                          <p:stCondLst>
                                            <p:cond delay="0"/>
                                          </p:stCondLst>
                                        </p:cTn>
                                        <p:tgtEl>
                                          <p:spTgt spid="47">
                                            <p:txEl>
                                              <p:pRg st="0" end="0"/>
                                            </p:txEl>
                                          </p:spTgt>
                                        </p:tgtEl>
                                        <p:attrNameLst>
                                          <p:attrName>style.visibility</p:attrName>
                                        </p:attrNameLst>
                                      </p:cBhvr>
                                      <p:to>
                                        <p:strVal val="visible"/>
                                      </p:to>
                                    </p:set>
                                    <p:animEffect transition="in" filter="wipe(left)">
                                      <p:cBhvr>
                                        <p:cTn id="81" dur="500"/>
                                        <p:tgtEl>
                                          <p:spTgt spid="47">
                                            <p:txEl>
                                              <p:pRg st="0" end="0"/>
                                            </p:txEl>
                                          </p:spTgt>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childTnLst>
                          </p:cTn>
                        </p:par>
                        <p:par>
                          <p:cTn id="86" fill="hold">
                            <p:stCondLst>
                              <p:cond delay="9500"/>
                            </p:stCondLst>
                            <p:childTnLst>
                              <p:par>
                                <p:cTn id="87" presetID="53"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childTnLst>
                          </p:cTn>
                        </p:par>
                        <p:par>
                          <p:cTn id="92" fill="hold">
                            <p:stCondLst>
                              <p:cond delay="10000"/>
                            </p:stCondLst>
                            <p:childTnLst>
                              <p:par>
                                <p:cTn id="93" presetID="22" presetClass="entr" presetSubtype="8" fill="hold" grpId="0" nodeType="afterEffect" nodePh="1">
                                  <p:stCondLst>
                                    <p:cond delay="0"/>
                                  </p:stCondLst>
                                  <p:endCondLst>
                                    <p:cond evt="begin" delay="0">
                                      <p:tn val="93"/>
                                    </p:cond>
                                  </p:endCondLst>
                                  <p:childTnLst>
                                    <p:set>
                                      <p:cBhvr>
                                        <p:cTn id="94" dur="1" fill="hold">
                                          <p:stCondLst>
                                            <p:cond delay="0"/>
                                          </p:stCondLst>
                                        </p:cTn>
                                        <p:tgtEl>
                                          <p:spTgt spid="50">
                                            <p:txEl>
                                              <p:pRg st="0" end="0"/>
                                            </p:txEl>
                                          </p:spTgt>
                                        </p:tgtEl>
                                        <p:attrNameLst>
                                          <p:attrName>style.visibility</p:attrName>
                                        </p:attrNameLst>
                                      </p:cBhvr>
                                      <p:to>
                                        <p:strVal val="visible"/>
                                      </p:to>
                                    </p:set>
                                    <p:animEffect transition="in" filter="wipe(left)">
                                      <p:cBhvr>
                                        <p:cTn id="95" dur="500"/>
                                        <p:tgtEl>
                                          <p:spTgt spid="50">
                                            <p:txEl>
                                              <p:pRg st="0" end="0"/>
                                            </p:txEl>
                                          </p:spTgt>
                                        </p:tgtEl>
                                      </p:cBhvr>
                                    </p:animEffect>
                                  </p:childTnLst>
                                </p:cTn>
                              </p:par>
                            </p:childTnLst>
                          </p:cTn>
                        </p:par>
                        <p:par>
                          <p:cTn id="96" fill="hold">
                            <p:stCondLst>
                              <p:cond delay="10500"/>
                            </p:stCondLst>
                            <p:childTnLst>
                              <p:par>
                                <p:cTn id="97" presetID="22" presetClass="entr" presetSubtype="8" fill="hold" grpId="0" nodeType="afterEffect" nodePh="1">
                                  <p:stCondLst>
                                    <p:cond delay="0"/>
                                  </p:stCondLst>
                                  <p:endCondLst>
                                    <p:cond evt="begin" delay="0">
                                      <p:tn val="97"/>
                                    </p:cond>
                                  </p:endCondLst>
                                  <p:childTnLst>
                                    <p:set>
                                      <p:cBhvr>
                                        <p:cTn id="98" dur="1" fill="hold">
                                          <p:stCondLst>
                                            <p:cond delay="0"/>
                                          </p:stCondLst>
                                        </p:cTn>
                                        <p:tgtEl>
                                          <p:spTgt spid="49">
                                            <p:txEl>
                                              <p:pRg st="0" end="0"/>
                                            </p:txEl>
                                          </p:spTgt>
                                        </p:tgtEl>
                                        <p:attrNameLst>
                                          <p:attrName>style.visibility</p:attrName>
                                        </p:attrNameLst>
                                      </p:cBhvr>
                                      <p:to>
                                        <p:strVal val="visible"/>
                                      </p:to>
                                    </p:set>
                                    <p:animEffect transition="in" filter="wipe(left)">
                                      <p:cBhvr>
                                        <p:cTn id="9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3" grpId="0" animBg="1"/>
      <p:bldP spid="24" grpId="0" animBg="1"/>
      <p:bldP spid="26" grpId="0" animBg="1"/>
      <p:bldP spid="27" grpId="0" animBg="1"/>
      <p:bldP spid="34" grpId="0" animBg="1"/>
      <p:bldP spid="37" grpId="0" animBg="1"/>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25" grpId="0" animBg="1"/>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3481294"/>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7416214" cy="1595063"/>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1106967035"/>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Diagrama 2">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7" name="Picture 6" descr="Icon&#10;&#10;Description automatically generated with medium confidence">
            <a:extLst>
              <a:ext uri="{FF2B5EF4-FFF2-40B4-BE49-F238E27FC236}">
                <a16:creationId xmlns:a16="http://schemas.microsoft.com/office/drawing/2014/main" id="{91D8E18C-F762-BF87-D798-5736B4CA2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4735FDE9-00DB-161C-AB56-76DA53D06FDC}"/>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spTree>
    <p:extLst>
      <p:ext uri="{BB962C8B-B14F-4D97-AF65-F5344CB8AC3E}">
        <p14:creationId xmlns:p14="http://schemas.microsoft.com/office/powerpoint/2010/main" val="377173251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688089EB-D21F-1AB2-0257-CAA675868E3F}"/>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a:t>
            </a:r>
            <a:r>
              <a:rPr lang="en-US" dirty="0" err="1"/>
              <a:t>Centrinė</a:t>
            </a:r>
            <a:r>
              <a:rPr lang="en-US" dirty="0"/>
              <a:t> </a:t>
            </a:r>
            <a:r>
              <a:rPr lang="en-US" dirty="0" err="1"/>
              <a:t>projektų</a:t>
            </a:r>
            <a:r>
              <a:rPr lang="en-US" dirty="0"/>
              <a:t> </a:t>
            </a:r>
            <a:r>
              <a:rPr lang="en-US" dirty="0" err="1"/>
              <a:t>valdymo</a:t>
            </a:r>
            <a:r>
              <a:rPr lang="en-US" dirty="0"/>
              <a:t> </a:t>
            </a:r>
            <a:r>
              <a:rPr lang="en-US" dirty="0" err="1"/>
              <a:t>agentūra</a:t>
            </a:r>
            <a:endParaRPr lang="x-none" dirty="0"/>
          </a:p>
        </p:txBody>
      </p:sp>
      <p:pic>
        <p:nvPicPr>
          <p:cNvPr id="6" name="Picture 5" descr="Icon&#10;&#10;Description automatically generated with medium confidence">
            <a:extLst>
              <a:ext uri="{FF2B5EF4-FFF2-40B4-BE49-F238E27FC236}">
                <a16:creationId xmlns:a16="http://schemas.microsoft.com/office/drawing/2014/main" id="{96322BF3-EB03-2EDA-1B79-8D7B09EB3C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Tree>
    <p:extLst>
      <p:ext uri="{BB962C8B-B14F-4D97-AF65-F5344CB8AC3E}">
        <p14:creationId xmlns:p14="http://schemas.microsoft.com/office/powerpoint/2010/main" val="2541833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7" name="Text Placeholder 4">
            <a:extLst>
              <a:ext uri="{FF2B5EF4-FFF2-40B4-BE49-F238E27FC236}">
                <a16:creationId xmlns:a16="http://schemas.microsoft.com/office/drawing/2014/main" id="{03F24E38-22A9-9DDF-73AC-871DE14ED39D}"/>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4" name="Picture 3" descr="Graphical user interface, text, application&#10;&#10;Description automatically generated">
            <a:extLst>
              <a:ext uri="{FF2B5EF4-FFF2-40B4-BE49-F238E27FC236}">
                <a16:creationId xmlns:a16="http://schemas.microsoft.com/office/drawing/2014/main" id="{96020228-F13A-A930-6C53-CAAE731777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097" y="5851844"/>
            <a:ext cx="2692298" cy="564831"/>
          </a:xfrm>
          <a:prstGeom prst="rect">
            <a:avLst/>
          </a:prstGeom>
        </p:spPr>
      </p:pic>
      <p:sp>
        <p:nvSpPr>
          <p:cNvPr id="8" name="Text Placeholder 4">
            <a:extLst>
              <a:ext uri="{FF2B5EF4-FFF2-40B4-BE49-F238E27FC236}">
                <a16:creationId xmlns:a16="http://schemas.microsoft.com/office/drawing/2014/main" id="{AF559864-21BC-15E6-E0F8-39D06B9121FF}"/>
              </a:ext>
            </a:extLst>
          </p:cNvPr>
          <p:cNvSpPr>
            <a:spLocks noGrp="1"/>
          </p:cNvSpPr>
          <p:nvPr>
            <p:ph type="body" sz="quarter" idx="11" hasCustomPrompt="1"/>
          </p:nvPr>
        </p:nvSpPr>
        <p:spPr>
          <a:xfrm>
            <a:off x="403225" y="6521857"/>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chemeClr val="bg1"/>
                </a:solidFill>
                <a:latin typeface="DM Sans" pitchFamily="2" charset="77"/>
              </a:defRPr>
            </a:lvl1pPr>
          </a:lstStyle>
          <a:p>
            <a:pPr lvl="0"/>
            <a:r>
              <a:rPr lang="en-US" dirty="0" err="1"/>
              <a:t>Finansuojama</a:t>
            </a:r>
            <a:r>
              <a:rPr lang="en-US" dirty="0"/>
              <a:t> </a:t>
            </a:r>
            <a:r>
              <a:rPr lang="en-US" dirty="0" err="1"/>
              <a:t>iš</a:t>
            </a:r>
            <a:r>
              <a:rPr lang="en-US" dirty="0"/>
              <a:t> Europos </a:t>
            </a:r>
            <a:r>
              <a:rPr lang="en-US" dirty="0" err="1"/>
              <a:t>socialinio</a:t>
            </a:r>
            <a:r>
              <a:rPr lang="en-US" dirty="0"/>
              <a:t> </a:t>
            </a:r>
            <a:r>
              <a:rPr lang="en-US" dirty="0" err="1"/>
              <a:t>fondo</a:t>
            </a: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D56B360A-1247-B02F-88C7-9414B2CB1D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359915610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rtukas">
    <p:bg>
      <p:bgPr>
        <a:solidFill>
          <a:srgbClr val="A0BAEB"/>
        </a:solidFill>
        <a:effectLst/>
      </p:bgPr>
    </p:bg>
    <p:spTree>
      <p:nvGrpSpPr>
        <p:cNvPr id="1" name=""/>
        <p:cNvGrpSpPr/>
        <p:nvPr/>
      </p:nvGrpSpPr>
      <p:grpSpPr>
        <a:xfrm>
          <a:off x="0" y="0"/>
          <a:ext cx="0" cy="0"/>
          <a:chOff x="0" y="0"/>
          <a:chExt cx="0" cy="0"/>
        </a:xfrm>
      </p:grpSpPr>
      <p:pic>
        <p:nvPicPr>
          <p:cNvPr id="8" name="Picture 7" descr="Icon&#10;&#10;Description automatically generated with medium confidence">
            <a:extLst>
              <a:ext uri="{FF2B5EF4-FFF2-40B4-BE49-F238E27FC236}">
                <a16:creationId xmlns:a16="http://schemas.microsoft.com/office/drawing/2014/main" id="{DA538810-65D8-29BA-1A08-4AD47CC64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6" y="0"/>
            <a:ext cx="12277326" cy="6907989"/>
          </a:xfrm>
          <a:prstGeom prst="rect">
            <a:avLst/>
          </a:prstGeom>
          <a:solidFill>
            <a:srgbClr val="A0BAEB"/>
          </a:solidFill>
        </p:spPr>
      </p:pic>
      <p:sp>
        <p:nvSpPr>
          <p:cNvPr id="12"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53990332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rtukas 2">
    <p:bg>
      <p:bgPr>
        <a:solidFill>
          <a:srgbClr val="F5B414"/>
        </a:solidFill>
        <a:effectLst/>
      </p:bgPr>
    </p:bg>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AC4F20F-7CE0-B941-B020-8378F6A3D3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0" y="-13855"/>
            <a:ext cx="12284364" cy="6911949"/>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rgbClr val="092E68"/>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3061018002"/>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kirtukas 3">
    <p:bg>
      <p:bgPr>
        <a:solidFill>
          <a:schemeClr val="accent4"/>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802" b="912"/>
          <a:stretch/>
        </p:blipFill>
        <p:spPr>
          <a:xfrm>
            <a:off x="-2301" y="0"/>
            <a:ext cx="12194301" cy="6858000"/>
          </a:xfrm>
          <a:prstGeom prst="rect">
            <a:avLst/>
          </a:prstGeom>
        </p:spPr>
      </p:pic>
      <p:sp>
        <p:nvSpPr>
          <p:cNvPr id="4" name="Title 1">
            <a:extLst>
              <a:ext uri="{FF2B5EF4-FFF2-40B4-BE49-F238E27FC236}">
                <a16:creationId xmlns:a16="http://schemas.microsoft.com/office/drawing/2014/main" id="{6270A558-1A2D-D060-6AF2-CF752B0E812F}"/>
              </a:ext>
            </a:extLst>
          </p:cNvPr>
          <p:cNvSpPr>
            <a:spLocks noGrp="1"/>
          </p:cNvSpPr>
          <p:nvPr>
            <p:ph type="title" hasCustomPrompt="1"/>
          </p:nvPr>
        </p:nvSpPr>
        <p:spPr>
          <a:xfrm>
            <a:off x="458788" y="2603779"/>
            <a:ext cx="6362242" cy="1951892"/>
          </a:xfrm>
          <a:prstGeom prst="rect">
            <a:avLst/>
          </a:prstGeom>
        </p:spPr>
        <p:txBody>
          <a:bodyPr/>
          <a:lstStyle>
            <a:lvl1pPr>
              <a:lnSpc>
                <a:spcPct val="80000"/>
              </a:lnSpc>
              <a:defRPr sz="6600" b="0">
                <a:solidFill>
                  <a:schemeClr val="bg1"/>
                </a:solidFill>
                <a:latin typeface="DM Serif Display" pitchFamily="2" charset="0"/>
              </a:defRPr>
            </a:lvl1pPr>
          </a:lstStyle>
          <a:p>
            <a:r>
              <a:rPr lang="lt-LT" dirty="0"/>
              <a:t>Temos</a:t>
            </a:r>
            <a:br>
              <a:rPr lang="lt-LT" dirty="0"/>
            </a:br>
            <a:r>
              <a:rPr lang="lt-LT" dirty="0"/>
              <a:t>skirtukas</a:t>
            </a:r>
            <a:endParaRPr lang="x-none" dirty="0"/>
          </a:p>
        </p:txBody>
      </p:sp>
    </p:spTree>
    <p:extLst>
      <p:ext uri="{BB962C8B-B14F-4D97-AF65-F5344CB8AC3E}">
        <p14:creationId xmlns:p14="http://schemas.microsoft.com/office/powerpoint/2010/main" val="1459756463"/>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3481294"/>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7416214" cy="1595063"/>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61203169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kstas">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1" y="1934193"/>
            <a:ext cx="7431157" cy="2689784"/>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1416049" y="476251"/>
            <a:ext cx="9085411" cy="1003758"/>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47362932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kstas ir nuotrauk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626496AB-96E1-F468-2085-BEAD88F68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F943074C-285D-DDBD-B5AF-242E84FDE20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3094775769"/>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5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as ir nuotrauka 2">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5245240" y="-34007"/>
            <a:ext cx="6946761" cy="694112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2EFBBAE5-41F5-70F8-D5F2-661363724988}"/>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13247500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08"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spTree>
    <p:extLst>
      <p:ext uri="{BB962C8B-B14F-4D97-AF65-F5344CB8AC3E}">
        <p14:creationId xmlns:p14="http://schemas.microsoft.com/office/powerpoint/2010/main" val="1111005005"/>
      </p:ext>
    </p:extLst>
  </p:cSld>
  <p:clrMapOvr>
    <a:masterClrMapping/>
  </p:clrMapOvr>
  <p:extLst>
    <p:ext uri="{DCECCB84-F9BA-43D5-87BE-67443E8EF086}">
      <p15:sldGuideLst xmlns:p15="http://schemas.microsoft.com/office/powerpoint/2012/main">
        <p15:guide id="1" pos="737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as ir 3 nuotraukos">
    <p:bg>
      <p:bgPr>
        <a:solidFill>
          <a:srgbClr val="DCDCDC"/>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BDD044A-34C3-6C54-031E-9FD99EAB097B}"/>
              </a:ext>
            </a:extLst>
          </p:cNvPr>
          <p:cNvSpPr>
            <a:spLocks noGrp="1"/>
          </p:cNvSpPr>
          <p:nvPr>
            <p:ph type="pic" sz="quarter" idx="12" hasCustomPrompt="1"/>
          </p:nvPr>
        </p:nvSpPr>
        <p:spPr>
          <a:xfrm>
            <a:off x="479425" y="1474207"/>
            <a:ext cx="3541898" cy="3655438"/>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96299" y="5559050"/>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4" name="Picture Placeholder 17">
            <a:extLst>
              <a:ext uri="{FF2B5EF4-FFF2-40B4-BE49-F238E27FC236}">
                <a16:creationId xmlns:a16="http://schemas.microsoft.com/office/drawing/2014/main" id="{8FE406EC-01C3-ADAB-F3DA-EF43F0D06F03}"/>
              </a:ext>
            </a:extLst>
          </p:cNvPr>
          <p:cNvSpPr>
            <a:spLocks noGrp="1"/>
          </p:cNvSpPr>
          <p:nvPr>
            <p:ph type="pic" sz="quarter" idx="13" hasCustomPrompt="1"/>
          </p:nvPr>
        </p:nvSpPr>
        <p:spPr>
          <a:xfrm>
            <a:off x="4325051" y="1477245"/>
            <a:ext cx="3541898" cy="3651646"/>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9" name="Picture Placeholder 17">
            <a:extLst>
              <a:ext uri="{FF2B5EF4-FFF2-40B4-BE49-F238E27FC236}">
                <a16:creationId xmlns:a16="http://schemas.microsoft.com/office/drawing/2014/main" id="{ECB2F94F-736B-9F5D-61B0-8B3AE09AB06B}"/>
              </a:ext>
            </a:extLst>
          </p:cNvPr>
          <p:cNvSpPr>
            <a:spLocks noGrp="1"/>
          </p:cNvSpPr>
          <p:nvPr>
            <p:ph type="pic" sz="quarter" idx="15" hasCustomPrompt="1"/>
          </p:nvPr>
        </p:nvSpPr>
        <p:spPr>
          <a:xfrm>
            <a:off x="8170677" y="1477108"/>
            <a:ext cx="3541898" cy="3651782"/>
          </a:xfrm>
          <a:prstGeom prst="rect">
            <a:avLst/>
          </a:prstGeom>
          <a:solidFill>
            <a:srgbClr val="092D68"/>
          </a:solidFill>
        </p:spPr>
        <p:txBody>
          <a:bodyPr anchor="ctr"/>
          <a:lstStyle>
            <a:lvl1pPr marL="0" indent="0" algn="ctr">
              <a:buNone/>
              <a:defRPr>
                <a:solidFill>
                  <a:srgbClr val="DCDCDC"/>
                </a:solidFill>
                <a:latin typeface="DM Sans" pitchFamily="2" charset="77"/>
              </a:defRPr>
            </a:lvl1pPr>
          </a:lstStyle>
          <a:p>
            <a:r>
              <a:rPr lang="x-none" dirty="0"/>
              <a:t>Įdėti paveiksliuką</a:t>
            </a:r>
          </a:p>
        </p:txBody>
      </p:sp>
      <p:sp>
        <p:nvSpPr>
          <p:cNvPr id="11" name="Text Placeholder 4">
            <a:extLst>
              <a:ext uri="{FF2B5EF4-FFF2-40B4-BE49-F238E27FC236}">
                <a16:creationId xmlns:a16="http://schemas.microsoft.com/office/drawing/2014/main" id="{3D1A1004-BBD8-4085-4C26-A6D8AE16CC08}"/>
              </a:ext>
            </a:extLst>
          </p:cNvPr>
          <p:cNvSpPr>
            <a:spLocks noGrp="1"/>
          </p:cNvSpPr>
          <p:nvPr>
            <p:ph type="body" sz="quarter" idx="16" hasCustomPrompt="1"/>
          </p:nvPr>
        </p:nvSpPr>
        <p:spPr>
          <a:xfrm>
            <a:off x="399041" y="5258917"/>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2" name="Text Placeholder 4">
            <a:extLst>
              <a:ext uri="{FF2B5EF4-FFF2-40B4-BE49-F238E27FC236}">
                <a16:creationId xmlns:a16="http://schemas.microsoft.com/office/drawing/2014/main" id="{66EE3737-77F3-BEC7-CA5C-F0B0BF9F1993}"/>
              </a:ext>
            </a:extLst>
          </p:cNvPr>
          <p:cNvSpPr>
            <a:spLocks noGrp="1"/>
          </p:cNvSpPr>
          <p:nvPr>
            <p:ph type="body" sz="quarter" idx="17" hasCustomPrompt="1"/>
          </p:nvPr>
        </p:nvSpPr>
        <p:spPr>
          <a:xfrm>
            <a:off x="469338" y="586934"/>
            <a:ext cx="11223653" cy="63855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b="0" spc="40" baseline="0">
                <a:solidFill>
                  <a:srgbClr val="092E68"/>
                </a:solidFill>
                <a:latin typeface="DM Serif Display" pitchFamily="2" charset="0"/>
              </a:defRPr>
            </a:lvl1pPr>
          </a:lstStyle>
          <a:p>
            <a:pPr lvl="0"/>
            <a:r>
              <a:rPr lang="en-US" dirty="0"/>
              <a:t>CPMA areas of activity</a:t>
            </a:r>
          </a:p>
        </p:txBody>
      </p:sp>
      <p:sp>
        <p:nvSpPr>
          <p:cNvPr id="12" name="Text Placeholder 4">
            <a:extLst>
              <a:ext uri="{FF2B5EF4-FFF2-40B4-BE49-F238E27FC236}">
                <a16:creationId xmlns:a16="http://schemas.microsoft.com/office/drawing/2014/main" id="{19393ED0-EC55-C2FD-E93D-A4E86271B24A}"/>
              </a:ext>
            </a:extLst>
          </p:cNvPr>
          <p:cNvSpPr>
            <a:spLocks noGrp="1"/>
          </p:cNvSpPr>
          <p:nvPr>
            <p:ph type="body" sz="quarter" idx="18" hasCustomPrompt="1"/>
          </p:nvPr>
        </p:nvSpPr>
        <p:spPr>
          <a:xfrm>
            <a:off x="4239320" y="5553321"/>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3" name="Text Placeholder 4">
            <a:extLst>
              <a:ext uri="{FF2B5EF4-FFF2-40B4-BE49-F238E27FC236}">
                <a16:creationId xmlns:a16="http://schemas.microsoft.com/office/drawing/2014/main" id="{F3D3D449-ECA8-1891-D97C-4BF457CCDE35}"/>
              </a:ext>
            </a:extLst>
          </p:cNvPr>
          <p:cNvSpPr>
            <a:spLocks noGrp="1"/>
          </p:cNvSpPr>
          <p:nvPr>
            <p:ph type="body" sz="quarter" idx="19" hasCustomPrompt="1"/>
          </p:nvPr>
        </p:nvSpPr>
        <p:spPr>
          <a:xfrm>
            <a:off x="4242061" y="5253188"/>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4" name="Text Placeholder 4">
            <a:extLst>
              <a:ext uri="{FF2B5EF4-FFF2-40B4-BE49-F238E27FC236}">
                <a16:creationId xmlns:a16="http://schemas.microsoft.com/office/drawing/2014/main" id="{D2A6D4F1-D463-7000-4D22-699432C387E7}"/>
              </a:ext>
            </a:extLst>
          </p:cNvPr>
          <p:cNvSpPr>
            <a:spLocks noGrp="1"/>
          </p:cNvSpPr>
          <p:nvPr>
            <p:ph type="body" sz="quarter" idx="20" hasCustomPrompt="1"/>
          </p:nvPr>
        </p:nvSpPr>
        <p:spPr>
          <a:xfrm>
            <a:off x="8088884" y="5556252"/>
            <a:ext cx="3557835" cy="65044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000" b="0" spc="40" baseline="0">
                <a:solidFill>
                  <a:srgbClr val="092E68"/>
                </a:solidFill>
                <a:latin typeface="DM Sans" pitchFamily="2" charset="77"/>
              </a:defRPr>
            </a:lvl1pPr>
          </a:lstStyle>
          <a:p>
            <a:pPr marL="0" marR="0" lvl="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0"/>
            <a:endParaRPr lang="en-US" dirty="0"/>
          </a:p>
        </p:txBody>
      </p:sp>
      <p:sp>
        <p:nvSpPr>
          <p:cNvPr id="15" name="Text Placeholder 4">
            <a:extLst>
              <a:ext uri="{FF2B5EF4-FFF2-40B4-BE49-F238E27FC236}">
                <a16:creationId xmlns:a16="http://schemas.microsoft.com/office/drawing/2014/main" id="{B6241182-A14C-8C4A-47FE-04D5B819C53E}"/>
              </a:ext>
            </a:extLst>
          </p:cNvPr>
          <p:cNvSpPr>
            <a:spLocks noGrp="1"/>
          </p:cNvSpPr>
          <p:nvPr>
            <p:ph type="body" sz="quarter" idx="21" hasCustomPrompt="1"/>
          </p:nvPr>
        </p:nvSpPr>
        <p:spPr>
          <a:xfrm>
            <a:off x="8091625" y="5256119"/>
            <a:ext cx="3557835" cy="28872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6" name="Slide Number Placeholder 7">
            <a:extLst>
              <a:ext uri="{FF2B5EF4-FFF2-40B4-BE49-F238E27FC236}">
                <a16:creationId xmlns:a16="http://schemas.microsoft.com/office/drawing/2014/main" id="{41A91FF0-2921-1353-1A22-FF19CBAF202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99433433"/>
      </p:ext>
    </p:extLst>
  </p:cSld>
  <p:clrMapOvr>
    <a:masterClrMapping/>
  </p:clrMapOvr>
  <p:extLst>
    <p:ext uri="{DCECCB84-F9BA-43D5-87BE-67443E8EF086}">
      <p15:sldGuideLst xmlns:p15="http://schemas.microsoft.com/office/powerpoint/2012/main">
        <p15:guide id="3" orient="horz" pos="3793" userDrawn="1">
          <p15:clr>
            <a:srgbClr val="FBAE40"/>
          </p15:clr>
        </p15:guide>
        <p15:guide id="5" pos="7378">
          <p15:clr>
            <a:srgbClr val="FBAE40"/>
          </p15:clr>
        </p15:guide>
        <p15:guide id="6" orient="horz" pos="91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a">
    <p:bg>
      <p:bgPr>
        <a:solidFill>
          <a:srgbClr val="DCDCDC"/>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3600689"/>
            <a:ext cx="3524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Grafikas </a:t>
            </a:r>
            <a:r>
              <a:rPr lang="en-US" dirty="0" err="1"/>
              <a:t>diagrama</a:t>
            </a:r>
            <a:endParaRPr lang="en-US" dirty="0"/>
          </a:p>
        </p:txBody>
      </p:sp>
      <p:pic>
        <p:nvPicPr>
          <p:cNvPr id="3" name="Picture 2" descr="Icon&#10;&#10;Description automatically generated with medium confidence">
            <a:extLst>
              <a:ext uri="{FF2B5EF4-FFF2-40B4-BE49-F238E27FC236}">
                <a16:creationId xmlns:a16="http://schemas.microsoft.com/office/drawing/2014/main" id="{D550F834-AC78-9FE1-1570-6BE38C659C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Slide Number Placeholder 7">
            <a:extLst>
              <a:ext uri="{FF2B5EF4-FFF2-40B4-BE49-F238E27FC236}">
                <a16:creationId xmlns:a16="http://schemas.microsoft.com/office/drawing/2014/main" id="{CA89EB26-D916-6986-681D-D6CA183D57C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14906502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as ir statistika">
    <p:bg>
      <p:bgPr>
        <a:solidFill>
          <a:srgbClr val="A0BAEB"/>
        </a:solidFill>
        <a:effectLst/>
      </p:bgPr>
    </p:bg>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387984" y="1707672"/>
            <a:ext cx="5629772" cy="172131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800" b="1" i="0" spc="40" baseline="0">
                <a:solidFill>
                  <a:srgbClr val="092E68"/>
                </a:solidFill>
                <a:latin typeface="DM Sans" pitchFamily="2" charset="77"/>
              </a:defRPr>
            </a:lvl1pPr>
          </a:lstStyle>
          <a:p>
            <a:pPr lvl="0"/>
            <a:r>
              <a:rPr lang="en-US" dirty="0" err="1"/>
              <a:t>Holor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p>
        </p:txBody>
      </p:sp>
      <p:sp>
        <p:nvSpPr>
          <p:cNvPr id="3" name="Text Placeholder 4">
            <a:extLst>
              <a:ext uri="{FF2B5EF4-FFF2-40B4-BE49-F238E27FC236}">
                <a16:creationId xmlns:a16="http://schemas.microsoft.com/office/drawing/2014/main" id="{9022318E-5949-FF31-9C98-6F83DE1B56EA}"/>
              </a:ext>
            </a:extLst>
          </p:cNvPr>
          <p:cNvSpPr>
            <a:spLocks noGrp="1"/>
          </p:cNvSpPr>
          <p:nvPr>
            <p:ph type="body" sz="quarter" idx="11" hasCustomPrompt="1"/>
          </p:nvPr>
        </p:nvSpPr>
        <p:spPr>
          <a:xfrm>
            <a:off x="7270547" y="1707672"/>
            <a:ext cx="4280917"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cxnSp>
        <p:nvCxnSpPr>
          <p:cNvPr id="10" name="Straight Connector 9">
            <a:extLst>
              <a:ext uri="{FF2B5EF4-FFF2-40B4-BE49-F238E27FC236}">
                <a16:creationId xmlns:a16="http://schemas.microsoft.com/office/drawing/2014/main" id="{35C26ED7-B4D6-ED32-C7C9-9EE0404F3F9A}"/>
              </a:ext>
            </a:extLst>
          </p:cNvPr>
          <p:cNvCxnSpPr>
            <a:cxnSpLocks/>
            <a:stCxn id="6" idx="2"/>
          </p:cNvCxnSpPr>
          <p:nvPr userDrawn="1"/>
        </p:nvCxnSpPr>
        <p:spPr>
          <a:xfrm>
            <a:off x="479425" y="3688129"/>
            <a:ext cx="1179016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3"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3"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90528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57697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0993" y="390614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2" y="4585930"/>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87421" y="3907012"/>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387420" y="4586794"/>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Oval 5">
            <a:extLst>
              <a:ext uri="{FF2B5EF4-FFF2-40B4-BE49-F238E27FC236}">
                <a16:creationId xmlns:a16="http://schemas.microsoft.com/office/drawing/2014/main" id="{7D99B4DE-24C1-2A45-C753-D585D910A02D}"/>
              </a:ext>
            </a:extLst>
          </p:cNvPr>
          <p:cNvSpPr/>
          <p:nvPr userDrawn="1"/>
        </p:nvSpPr>
        <p:spPr>
          <a:xfrm>
            <a:off x="479425" y="360861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Oval 11">
            <a:extLst>
              <a:ext uri="{FF2B5EF4-FFF2-40B4-BE49-F238E27FC236}">
                <a16:creationId xmlns:a16="http://schemas.microsoft.com/office/drawing/2014/main" id="{204BE4BE-BF00-10E4-13E9-E4A50A19C98F}"/>
              </a:ext>
            </a:extLst>
          </p:cNvPr>
          <p:cNvSpPr/>
          <p:nvPr userDrawn="1"/>
        </p:nvSpPr>
        <p:spPr>
          <a:xfrm>
            <a:off x="3599804" y="360423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Oval 12">
            <a:extLst>
              <a:ext uri="{FF2B5EF4-FFF2-40B4-BE49-F238E27FC236}">
                <a16:creationId xmlns:a16="http://schemas.microsoft.com/office/drawing/2014/main" id="{23A10852-40F8-7507-839E-73C367FEC7A7}"/>
              </a:ext>
            </a:extLst>
          </p:cNvPr>
          <p:cNvSpPr/>
          <p:nvPr userDrawn="1"/>
        </p:nvSpPr>
        <p:spPr>
          <a:xfrm>
            <a:off x="6560979" y="360777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6723DADD-36F4-D6FE-F50D-ADEEED17EE26}"/>
              </a:ext>
            </a:extLst>
          </p:cNvPr>
          <p:cNvSpPr/>
          <p:nvPr userDrawn="1"/>
        </p:nvSpPr>
        <p:spPr>
          <a:xfrm>
            <a:off x="9551199" y="3611347"/>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Slide Number Placeholder 7">
            <a:extLst>
              <a:ext uri="{FF2B5EF4-FFF2-40B4-BE49-F238E27FC236}">
                <a16:creationId xmlns:a16="http://schemas.microsoft.com/office/drawing/2014/main" id="{D4024EF1-9B23-2BA2-9315-2EAE2A66DA5D}"/>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1156771298"/>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kstas ir statistika">
    <p:bg>
      <p:bgPr>
        <a:solidFill>
          <a:srgbClr val="A0BAEB"/>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5C26ED7-B4D6-ED32-C7C9-9EE0404F3F9A}"/>
              </a:ext>
            </a:extLst>
          </p:cNvPr>
          <p:cNvCxnSpPr>
            <a:cxnSpLocks/>
          </p:cNvCxnSpPr>
          <p:nvPr userDrawn="1"/>
        </p:nvCxnSpPr>
        <p:spPr>
          <a:xfrm>
            <a:off x="587494" y="2859054"/>
            <a:ext cx="11712575"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391414" y="3620805"/>
            <a:ext cx="2327772"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endParaRPr lang="en-US" dirty="0"/>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391414"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42656" y="362080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442656" y="4292494"/>
            <a:ext cx="2631814"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419084" y="362025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419083" y="4291944"/>
            <a:ext cx="2490901"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a:t>
            </a:r>
            <a:r>
              <a:rPr lang="en-US" dirty="0"/>
              <a:t>.</a:t>
            </a:r>
          </a:p>
        </p:txBody>
      </p:sp>
      <p:sp>
        <p:nvSpPr>
          <p:cNvPr id="21" name="Text Placeholder 4">
            <a:extLst>
              <a:ext uri="{FF2B5EF4-FFF2-40B4-BE49-F238E27FC236}">
                <a16:creationId xmlns:a16="http://schemas.microsoft.com/office/drawing/2014/main" id="{D1040013-CB5E-6AB4-65A9-100C2CDE2FC9}"/>
              </a:ext>
            </a:extLst>
          </p:cNvPr>
          <p:cNvSpPr>
            <a:spLocks noGrp="1"/>
          </p:cNvSpPr>
          <p:nvPr>
            <p:ph type="body" sz="quarter" idx="19" hasCustomPrompt="1"/>
          </p:nvPr>
        </p:nvSpPr>
        <p:spPr>
          <a:xfrm>
            <a:off x="9395512" y="3619707"/>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Metai</a:t>
            </a:r>
            <a:endParaRPr lang="en-US" dirty="0"/>
          </a:p>
          <a:p>
            <a:pPr lvl="0"/>
            <a:endParaRPr lang="en-US" dirty="0"/>
          </a:p>
        </p:txBody>
      </p:sp>
      <p:sp>
        <p:nvSpPr>
          <p:cNvPr id="23" name="Text Placeholder 4">
            <a:extLst>
              <a:ext uri="{FF2B5EF4-FFF2-40B4-BE49-F238E27FC236}">
                <a16:creationId xmlns:a16="http://schemas.microsoft.com/office/drawing/2014/main" id="{C388F69B-F223-2114-4750-44F6F8EB7485}"/>
              </a:ext>
            </a:extLst>
          </p:cNvPr>
          <p:cNvSpPr>
            <a:spLocks noGrp="1"/>
          </p:cNvSpPr>
          <p:nvPr>
            <p:ph type="body" sz="quarter" idx="20" hasCustomPrompt="1"/>
          </p:nvPr>
        </p:nvSpPr>
        <p:spPr>
          <a:xfrm>
            <a:off x="9402770" y="4284138"/>
            <a:ext cx="2330260" cy="17213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600" spc="40" baseline="0">
                <a:solidFill>
                  <a:srgbClr val="092E68"/>
                </a:solidFill>
                <a:latin typeface="DM Sans" pitchFamily="2" charset="77"/>
              </a:defRPr>
            </a:lvl1pPr>
          </a:lstStyle>
          <a:p>
            <a:pPr lvl="0"/>
            <a:r>
              <a:rPr lang="en-US" dirty="0" err="1"/>
              <a:t>Sorem</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77E4979F-1571-6F75-CDAB-C48FD9E449A9}"/>
              </a:ext>
            </a:extLst>
          </p:cNvPr>
          <p:cNvSpPr>
            <a:spLocks noGrp="1"/>
          </p:cNvSpPr>
          <p:nvPr>
            <p:ph type="body" sz="quarter" idx="21" hasCustomPrompt="1"/>
          </p:nvPr>
        </p:nvSpPr>
        <p:spPr>
          <a:xfrm>
            <a:off x="371359" y="1702118"/>
            <a:ext cx="4194175" cy="65500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Laiko</a:t>
            </a:r>
            <a:r>
              <a:rPr lang="en-US" dirty="0"/>
              <a:t> </a:t>
            </a:r>
            <a:r>
              <a:rPr lang="en-US" dirty="0" err="1"/>
              <a:t>juosta</a:t>
            </a:r>
            <a:endParaRPr lang="en-US" dirty="0"/>
          </a:p>
        </p:txBody>
      </p:sp>
      <p:sp>
        <p:nvSpPr>
          <p:cNvPr id="3" name="Oval 2">
            <a:extLst>
              <a:ext uri="{FF2B5EF4-FFF2-40B4-BE49-F238E27FC236}">
                <a16:creationId xmlns:a16="http://schemas.microsoft.com/office/drawing/2014/main" id="{5E39BFFF-F5A7-2CC5-191B-4B44EE3DB4EA}"/>
              </a:ext>
            </a:extLst>
          </p:cNvPr>
          <p:cNvSpPr/>
          <p:nvPr userDrawn="1"/>
        </p:nvSpPr>
        <p:spPr>
          <a:xfrm>
            <a:off x="479425" y="2767055"/>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Oval 3">
            <a:extLst>
              <a:ext uri="{FF2B5EF4-FFF2-40B4-BE49-F238E27FC236}">
                <a16:creationId xmlns:a16="http://schemas.microsoft.com/office/drawing/2014/main" id="{C1BCCC2E-6C5A-9306-846F-19B934EF9249}"/>
              </a:ext>
            </a:extLst>
          </p:cNvPr>
          <p:cNvSpPr/>
          <p:nvPr userDrawn="1"/>
        </p:nvSpPr>
        <p:spPr>
          <a:xfrm>
            <a:off x="3456980" y="276838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73DD59DA-6199-1941-9376-7D6ADFB93DF7}"/>
              </a:ext>
            </a:extLst>
          </p:cNvPr>
          <p:cNvSpPr/>
          <p:nvPr userDrawn="1"/>
        </p:nvSpPr>
        <p:spPr>
          <a:xfrm>
            <a:off x="6386825" y="2769706"/>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Oval 7">
            <a:extLst>
              <a:ext uri="{FF2B5EF4-FFF2-40B4-BE49-F238E27FC236}">
                <a16:creationId xmlns:a16="http://schemas.microsoft.com/office/drawing/2014/main" id="{755CDF66-2CC2-9437-3BE2-37DD06FE7D5B}"/>
              </a:ext>
            </a:extLst>
          </p:cNvPr>
          <p:cNvSpPr/>
          <p:nvPr userDrawn="1"/>
        </p:nvSpPr>
        <p:spPr>
          <a:xfrm>
            <a:off x="9330223" y="2771031"/>
            <a:ext cx="159026" cy="15902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Slide Number Placeholder 7">
            <a:extLst>
              <a:ext uri="{FF2B5EF4-FFF2-40B4-BE49-F238E27FC236}">
                <a16:creationId xmlns:a16="http://schemas.microsoft.com/office/drawing/2014/main" id="{EA4A45E8-70C2-2276-B4E1-97CE915C2037}"/>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355725053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17" userDrawn="1">
          <p15:clr>
            <a:srgbClr val="FBAE40"/>
          </p15:clr>
        </p15:guide>
        <p15:guide id="5" pos="7378">
          <p15:clr>
            <a:srgbClr val="FBAE40"/>
          </p15:clr>
        </p15:guide>
        <p15:guide id="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466228" y="4103632"/>
            <a:ext cx="3133840"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marL="0" marR="0" lvl="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en-US" dirty="0"/>
              <a:t>XX</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1088044" y="4871526"/>
            <a:ext cx="1878388" cy="12775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3458308" y="4106230"/>
            <a:ext cx="2625573"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3758857" y="4871542"/>
            <a:ext cx="2010462" cy="125616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6834554" y="4110838"/>
            <a:ext cx="1359877"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6709201" y="4858254"/>
            <a:ext cx="160692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1075193" y="2306094"/>
            <a:ext cx="1904089" cy="85366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3782584" y="2306095"/>
            <a:ext cx="1920362" cy="1334802"/>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6544019" y="1518961"/>
            <a:ext cx="1916935" cy="993665"/>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6654156" y="2303146"/>
            <a:ext cx="1717010"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FF9411E0-4605-BD6B-CD5D-AA58DE3482FF}"/>
              </a:ext>
            </a:extLst>
          </p:cNvPr>
          <p:cNvSpPr>
            <a:spLocks noGrp="1"/>
          </p:cNvSpPr>
          <p:nvPr>
            <p:ph type="body" sz="quarter" idx="27" hasCustomPrompt="1"/>
          </p:nvPr>
        </p:nvSpPr>
        <p:spPr>
          <a:xfrm>
            <a:off x="990917" y="1538917"/>
            <a:ext cx="2072641"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13" name="Text Placeholder 4">
            <a:extLst>
              <a:ext uri="{FF2B5EF4-FFF2-40B4-BE49-F238E27FC236}">
                <a16:creationId xmlns:a16="http://schemas.microsoft.com/office/drawing/2014/main" id="{5F5FD121-8FCF-DEC7-E4DA-8E42514801BD}"/>
              </a:ext>
            </a:extLst>
          </p:cNvPr>
          <p:cNvSpPr>
            <a:spLocks noGrp="1"/>
          </p:cNvSpPr>
          <p:nvPr>
            <p:ph type="body" sz="quarter" idx="29" hasCustomPrompt="1"/>
          </p:nvPr>
        </p:nvSpPr>
        <p:spPr>
          <a:xfrm>
            <a:off x="3669017" y="1533577"/>
            <a:ext cx="2269188" cy="95703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cxnSp>
        <p:nvCxnSpPr>
          <p:cNvPr id="18" name="Straight Connector 17">
            <a:extLst>
              <a:ext uri="{FF2B5EF4-FFF2-40B4-BE49-F238E27FC236}">
                <a16:creationId xmlns:a16="http://schemas.microsoft.com/office/drawing/2014/main" id="{5CF637C1-284E-4630-B0DE-0742234EFAE9}"/>
              </a:ext>
            </a:extLst>
          </p:cNvPr>
          <p:cNvCxnSpPr>
            <a:cxnSpLocks/>
          </p:cNvCxnSpPr>
          <p:nvPr userDrawn="1"/>
        </p:nvCxnSpPr>
        <p:spPr>
          <a:xfrm>
            <a:off x="1628654"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32" name="Slide Number Placeholder 7">
            <a:extLst>
              <a:ext uri="{FF2B5EF4-FFF2-40B4-BE49-F238E27FC236}">
                <a16:creationId xmlns:a16="http://schemas.microsoft.com/office/drawing/2014/main" id="{0465BA4B-A7FA-7D6A-1B07-491B5D2BF180}"/>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
        <p:nvSpPr>
          <p:cNvPr id="5" name="Text Placeholder 4">
            <a:extLst>
              <a:ext uri="{FF2B5EF4-FFF2-40B4-BE49-F238E27FC236}">
                <a16:creationId xmlns:a16="http://schemas.microsoft.com/office/drawing/2014/main" id="{E0ACF6EA-0D0C-9B99-4712-51065CAFA2AE}"/>
              </a:ext>
            </a:extLst>
          </p:cNvPr>
          <p:cNvSpPr>
            <a:spLocks noGrp="1"/>
          </p:cNvSpPr>
          <p:nvPr>
            <p:ph type="body" sz="quarter" idx="30" hasCustomPrompt="1"/>
          </p:nvPr>
        </p:nvSpPr>
        <p:spPr>
          <a:xfrm>
            <a:off x="9625965" y="4110838"/>
            <a:ext cx="1147445" cy="946791"/>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8" name="Text Placeholder 4">
            <a:extLst>
              <a:ext uri="{FF2B5EF4-FFF2-40B4-BE49-F238E27FC236}">
                <a16:creationId xmlns:a16="http://schemas.microsoft.com/office/drawing/2014/main" id="{3A4C883D-F1CE-3FD3-EA9F-CB4B963B4076}"/>
              </a:ext>
            </a:extLst>
          </p:cNvPr>
          <p:cNvSpPr>
            <a:spLocks noGrp="1"/>
          </p:cNvSpPr>
          <p:nvPr>
            <p:ph type="body" sz="quarter" idx="31" hasCustomPrompt="1"/>
          </p:nvPr>
        </p:nvSpPr>
        <p:spPr>
          <a:xfrm>
            <a:off x="9424988" y="4858254"/>
            <a:ext cx="1549400" cy="1329186"/>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sp>
        <p:nvSpPr>
          <p:cNvPr id="21" name="Text Placeholder 4">
            <a:extLst>
              <a:ext uri="{FF2B5EF4-FFF2-40B4-BE49-F238E27FC236}">
                <a16:creationId xmlns:a16="http://schemas.microsoft.com/office/drawing/2014/main" id="{BAF30330-C68F-9B7D-CB23-BA5C46ACED51}"/>
              </a:ext>
            </a:extLst>
          </p:cNvPr>
          <p:cNvSpPr>
            <a:spLocks noGrp="1"/>
          </p:cNvSpPr>
          <p:nvPr>
            <p:ph type="body" sz="quarter" idx="32" hasCustomPrompt="1"/>
          </p:nvPr>
        </p:nvSpPr>
        <p:spPr>
          <a:xfrm>
            <a:off x="8939776" y="1518961"/>
            <a:ext cx="2519823" cy="743593"/>
          </a:xfrm>
          <a:prstGeom prst="rect">
            <a:avLst/>
          </a:prstGeom>
        </p:spPr>
        <p:txBody>
          <a:bodyPr>
            <a:noAutofit/>
          </a:bodyPr>
          <a:lstStyle>
            <a:lvl1pPr marL="0" marR="0" indent="0" algn="ctr"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p:txBody>
      </p:sp>
      <p:sp>
        <p:nvSpPr>
          <p:cNvPr id="27" name="Text Placeholder 4">
            <a:extLst>
              <a:ext uri="{FF2B5EF4-FFF2-40B4-BE49-F238E27FC236}">
                <a16:creationId xmlns:a16="http://schemas.microsoft.com/office/drawing/2014/main" id="{63C01DD3-1C6B-3FD2-EBF1-319072C88614}"/>
              </a:ext>
            </a:extLst>
          </p:cNvPr>
          <p:cNvSpPr>
            <a:spLocks noGrp="1"/>
          </p:cNvSpPr>
          <p:nvPr>
            <p:ph type="body" sz="quarter" idx="33" hasCustomPrompt="1"/>
          </p:nvPr>
        </p:nvSpPr>
        <p:spPr>
          <a:xfrm>
            <a:off x="9351360" y="2303146"/>
            <a:ext cx="1696655" cy="1178999"/>
          </a:xfrm>
          <a:prstGeom prst="rect">
            <a:avLst/>
          </a:prstGeom>
        </p:spPr>
        <p:txBody>
          <a:bodyPr>
            <a:noAutofit/>
          </a:bodyPr>
          <a:lstStyle>
            <a:lvl1pPr marL="0" marR="0" indent="0" algn="ctr"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endParaRPr lang="en-US" dirty="0"/>
          </a:p>
        </p:txBody>
      </p:sp>
      <p:cxnSp>
        <p:nvCxnSpPr>
          <p:cNvPr id="56" name="Straight Connector 55">
            <a:extLst>
              <a:ext uri="{FF2B5EF4-FFF2-40B4-BE49-F238E27FC236}">
                <a16:creationId xmlns:a16="http://schemas.microsoft.com/office/drawing/2014/main" id="{6CBD9925-2B9A-9CE9-F65E-C7C5004C4787}"/>
              </a:ext>
            </a:extLst>
          </p:cNvPr>
          <p:cNvCxnSpPr>
            <a:cxnSpLocks/>
          </p:cNvCxnSpPr>
          <p:nvPr userDrawn="1"/>
        </p:nvCxnSpPr>
        <p:spPr>
          <a:xfrm>
            <a:off x="43495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3C590EC-AFFA-8BAC-8B8A-E69C4F576D30}"/>
              </a:ext>
            </a:extLst>
          </p:cNvPr>
          <p:cNvCxnSpPr>
            <a:cxnSpLocks/>
          </p:cNvCxnSpPr>
          <p:nvPr userDrawn="1"/>
        </p:nvCxnSpPr>
        <p:spPr>
          <a:xfrm>
            <a:off x="708639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03CF8BB-1A44-7E6B-C56D-0C7713D2EF27}"/>
              </a:ext>
            </a:extLst>
          </p:cNvPr>
          <p:cNvCxnSpPr>
            <a:cxnSpLocks/>
          </p:cNvCxnSpPr>
          <p:nvPr userDrawn="1"/>
        </p:nvCxnSpPr>
        <p:spPr>
          <a:xfrm>
            <a:off x="9785143" y="21998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764BA87-9C60-9364-EAE6-84B7267D1FD9}"/>
              </a:ext>
            </a:extLst>
          </p:cNvPr>
          <p:cNvCxnSpPr>
            <a:cxnSpLocks/>
          </p:cNvCxnSpPr>
          <p:nvPr userDrawn="1"/>
        </p:nvCxnSpPr>
        <p:spPr>
          <a:xfrm>
            <a:off x="1612693"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975861F-87BC-0A75-8CD5-17B1898B712B}"/>
              </a:ext>
            </a:extLst>
          </p:cNvPr>
          <p:cNvCxnSpPr>
            <a:cxnSpLocks/>
          </p:cNvCxnSpPr>
          <p:nvPr userDrawn="1"/>
        </p:nvCxnSpPr>
        <p:spPr>
          <a:xfrm>
            <a:off x="43335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EFE7DE0-CBE7-BE59-03C9-5A807A18191C}"/>
              </a:ext>
            </a:extLst>
          </p:cNvPr>
          <p:cNvCxnSpPr>
            <a:cxnSpLocks/>
          </p:cNvCxnSpPr>
          <p:nvPr userDrawn="1"/>
        </p:nvCxnSpPr>
        <p:spPr>
          <a:xfrm>
            <a:off x="707043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2F6F42EE-E2D7-FE4D-A4E8-5E4752E2481F}"/>
              </a:ext>
            </a:extLst>
          </p:cNvPr>
          <p:cNvCxnSpPr>
            <a:cxnSpLocks/>
          </p:cNvCxnSpPr>
          <p:nvPr userDrawn="1"/>
        </p:nvCxnSpPr>
        <p:spPr>
          <a:xfrm>
            <a:off x="9769182" y="4767175"/>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4A9F2E32-BA48-A46E-C76A-CA21CFCFBBEF}"/>
              </a:ext>
            </a:extLst>
          </p:cNvPr>
          <p:cNvSpPr txBox="1"/>
          <p:nvPr userDrawn="1"/>
        </p:nvSpPr>
        <p:spPr>
          <a:xfrm>
            <a:off x="11758246" y="-844062"/>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3541011624"/>
      </p:ext>
    </p:extLst>
  </p:cSld>
  <p:clrMapOvr>
    <a:masterClrMapping/>
  </p:clrMapOvr>
  <p:extLst>
    <p:ext uri="{DCECCB84-F9BA-43D5-87BE-67443E8EF086}">
      <p15:sldGuideLst xmlns:p15="http://schemas.microsoft.com/office/powerpoint/2012/main">
        <p15:guide id="3" orient="horz" pos="3657" userDrawn="1">
          <p15:clr>
            <a:srgbClr val="FBAE40"/>
          </p15:clr>
        </p15:guide>
        <p15:guide id="4" orient="horz" pos="1185" userDrawn="1">
          <p15:clr>
            <a:srgbClr val="FBAE40"/>
          </p15:clr>
        </p15:guide>
        <p15:guide id="5" pos="7355" userDrawn="1">
          <p15:clr>
            <a:srgbClr val="FBAE40"/>
          </p15:clr>
        </p15:guide>
        <p15:guide id="6" pos="1277" userDrawn="1">
          <p15:clr>
            <a:srgbClr val="FBAE40"/>
          </p15:clr>
        </p15:guide>
        <p15:guide id="7" pos="6425" userDrawn="1">
          <p15:clr>
            <a:srgbClr val="FBAE40"/>
          </p15:clr>
        </p15:guide>
        <p15:guide id="8" pos="4725" userDrawn="1">
          <p15:clr>
            <a:srgbClr val="FBAE40"/>
          </p15:clr>
        </p15:guide>
        <p15:guide id="9" pos="300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6 blokai (Tekstas ir statistika)">
    <p:bg>
      <p:bgPr>
        <a:solidFill>
          <a:srgbClr val="DCDCDC"/>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9CFA2AEA-171B-34F9-C2FE-C2242EA81D10}"/>
              </a:ext>
            </a:extLst>
          </p:cNvPr>
          <p:cNvSpPr>
            <a:spLocks noGrp="1"/>
          </p:cNvSpPr>
          <p:nvPr>
            <p:ph type="body" sz="quarter" idx="13" hasCustomPrompt="1"/>
          </p:nvPr>
        </p:nvSpPr>
        <p:spPr>
          <a:xfrm>
            <a:off x="6055082" y="266939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6055082" y="3291396"/>
            <a:ext cx="1998676" cy="897247"/>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6" name="Text Placeholder 4">
            <a:extLst>
              <a:ext uri="{FF2B5EF4-FFF2-40B4-BE49-F238E27FC236}">
                <a16:creationId xmlns:a16="http://schemas.microsoft.com/office/drawing/2014/main" id="{FE0099B8-D8BB-366C-501F-5528DEA31B80}"/>
              </a:ext>
            </a:extLst>
          </p:cNvPr>
          <p:cNvSpPr>
            <a:spLocks noGrp="1"/>
          </p:cNvSpPr>
          <p:nvPr>
            <p:ph type="body" sz="quarter" idx="15" hasCustomPrompt="1"/>
          </p:nvPr>
        </p:nvSpPr>
        <p:spPr>
          <a:xfrm>
            <a:off x="6056276" y="4579166"/>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17" name="Text Placeholder 4">
            <a:extLst>
              <a:ext uri="{FF2B5EF4-FFF2-40B4-BE49-F238E27FC236}">
                <a16:creationId xmlns:a16="http://schemas.microsoft.com/office/drawing/2014/main" id="{2721D982-E0D2-656E-BDE0-7E4EE424BED3}"/>
              </a:ext>
            </a:extLst>
          </p:cNvPr>
          <p:cNvSpPr>
            <a:spLocks noGrp="1"/>
          </p:cNvSpPr>
          <p:nvPr>
            <p:ph type="body" sz="quarter" idx="16" hasCustomPrompt="1"/>
          </p:nvPr>
        </p:nvSpPr>
        <p:spPr>
          <a:xfrm>
            <a:off x="6056276" y="5201040"/>
            <a:ext cx="2315534"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9" name="Text Placeholder 4">
            <a:extLst>
              <a:ext uri="{FF2B5EF4-FFF2-40B4-BE49-F238E27FC236}">
                <a16:creationId xmlns:a16="http://schemas.microsoft.com/office/drawing/2014/main" id="{1E7A0C72-EF78-A7D4-3C03-297A96B4A72A}"/>
              </a:ext>
            </a:extLst>
          </p:cNvPr>
          <p:cNvSpPr>
            <a:spLocks noGrp="1"/>
          </p:cNvSpPr>
          <p:nvPr>
            <p:ph type="body" sz="quarter" idx="17" hasCustomPrompt="1"/>
          </p:nvPr>
        </p:nvSpPr>
        <p:spPr>
          <a:xfrm>
            <a:off x="9010607" y="4581015"/>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20" name="Text Placeholder 4">
            <a:extLst>
              <a:ext uri="{FF2B5EF4-FFF2-40B4-BE49-F238E27FC236}">
                <a16:creationId xmlns:a16="http://schemas.microsoft.com/office/drawing/2014/main" id="{308F45C6-6D39-2F41-6A6F-D3434A2D5EBE}"/>
              </a:ext>
            </a:extLst>
          </p:cNvPr>
          <p:cNvSpPr>
            <a:spLocks noGrp="1"/>
          </p:cNvSpPr>
          <p:nvPr>
            <p:ph type="body" sz="quarter" idx="18" hasCustomPrompt="1"/>
          </p:nvPr>
        </p:nvSpPr>
        <p:spPr>
          <a:xfrm>
            <a:off x="9010606" y="5202889"/>
            <a:ext cx="2168927" cy="87762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4" name="Text Placeholder 4">
            <a:extLst>
              <a:ext uri="{FF2B5EF4-FFF2-40B4-BE49-F238E27FC236}">
                <a16:creationId xmlns:a16="http://schemas.microsoft.com/office/drawing/2014/main" id="{89633B5A-264A-14DC-497A-DDB1074B242B}"/>
              </a:ext>
            </a:extLst>
          </p:cNvPr>
          <p:cNvSpPr>
            <a:spLocks noGrp="1"/>
          </p:cNvSpPr>
          <p:nvPr>
            <p:ph type="body" sz="quarter" idx="21" hasCustomPrompt="1"/>
          </p:nvPr>
        </p:nvSpPr>
        <p:spPr>
          <a:xfrm>
            <a:off x="6046733" y="1002890"/>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a:p>
            <a:pPr lvl="0"/>
            <a:endParaRPr lang="en-US" dirty="0"/>
          </a:p>
        </p:txBody>
      </p:sp>
      <p:sp>
        <p:nvSpPr>
          <p:cNvPr id="7" name="Text Placeholder 4">
            <a:extLst>
              <a:ext uri="{FF2B5EF4-FFF2-40B4-BE49-F238E27FC236}">
                <a16:creationId xmlns:a16="http://schemas.microsoft.com/office/drawing/2014/main" id="{0F2F2310-2D49-BD61-73F4-837150202E89}"/>
              </a:ext>
            </a:extLst>
          </p:cNvPr>
          <p:cNvSpPr>
            <a:spLocks noGrp="1"/>
          </p:cNvSpPr>
          <p:nvPr>
            <p:ph type="body" sz="quarter" idx="22" hasCustomPrompt="1"/>
          </p:nvPr>
        </p:nvSpPr>
        <p:spPr>
          <a:xfrm>
            <a:off x="6049836" y="1575543"/>
            <a:ext cx="2027776"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endParaRPr lang="en-US" dirty="0"/>
          </a:p>
        </p:txBody>
      </p:sp>
      <p:sp>
        <p:nvSpPr>
          <p:cNvPr id="9" name="Text Placeholder 4">
            <a:extLst>
              <a:ext uri="{FF2B5EF4-FFF2-40B4-BE49-F238E27FC236}">
                <a16:creationId xmlns:a16="http://schemas.microsoft.com/office/drawing/2014/main" id="{EAB241A6-AA88-CA5C-5D77-2A01D9A8D41B}"/>
              </a:ext>
            </a:extLst>
          </p:cNvPr>
          <p:cNvSpPr>
            <a:spLocks noGrp="1"/>
          </p:cNvSpPr>
          <p:nvPr>
            <p:ph type="body" sz="quarter" idx="24" hasCustomPrompt="1"/>
          </p:nvPr>
        </p:nvSpPr>
        <p:spPr>
          <a:xfrm>
            <a:off x="8993925" y="1570894"/>
            <a:ext cx="2082241" cy="80012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11" name="Text Placeholder 4">
            <a:extLst>
              <a:ext uri="{FF2B5EF4-FFF2-40B4-BE49-F238E27FC236}">
                <a16:creationId xmlns:a16="http://schemas.microsoft.com/office/drawing/2014/main" id="{A09440D3-F483-2BC2-8378-6584EAD4C9FD}"/>
              </a:ext>
            </a:extLst>
          </p:cNvPr>
          <p:cNvSpPr>
            <a:spLocks noGrp="1"/>
          </p:cNvSpPr>
          <p:nvPr>
            <p:ph type="body" sz="quarter" idx="25" hasCustomPrompt="1"/>
          </p:nvPr>
        </p:nvSpPr>
        <p:spPr>
          <a:xfrm>
            <a:off x="9005361" y="2671539"/>
            <a:ext cx="1826596" cy="614181"/>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12" name="Text Placeholder 4">
            <a:extLst>
              <a:ext uri="{FF2B5EF4-FFF2-40B4-BE49-F238E27FC236}">
                <a16:creationId xmlns:a16="http://schemas.microsoft.com/office/drawing/2014/main" id="{731B3CEA-ABC9-5073-9104-DFA67C44849F}"/>
              </a:ext>
            </a:extLst>
          </p:cNvPr>
          <p:cNvSpPr>
            <a:spLocks noGrp="1"/>
          </p:cNvSpPr>
          <p:nvPr>
            <p:ph type="body" sz="quarter" idx="26" hasCustomPrompt="1"/>
          </p:nvPr>
        </p:nvSpPr>
        <p:spPr>
          <a:xfrm>
            <a:off x="9005360" y="3288898"/>
            <a:ext cx="2490901" cy="806756"/>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Ipsum dolor sit </a:t>
            </a:r>
            <a:r>
              <a:rPr lang="en-US" dirty="0" err="1"/>
              <a:t>amet</a:t>
            </a:r>
            <a:r>
              <a:rPr lang="en-US" dirty="0"/>
              <a:t>, </a:t>
            </a:r>
            <a:r>
              <a:rPr lang="en-US" dirty="0" err="1"/>
              <a:t>consectetur</a:t>
            </a:r>
            <a:r>
              <a:rPr lang="en-US" dirty="0"/>
              <a:t> </a:t>
            </a:r>
            <a:r>
              <a:rPr lang="en-US" dirty="0" err="1"/>
              <a:t>adipiscing</a:t>
            </a:r>
            <a:endParaRPr lang="en-US" dirty="0"/>
          </a:p>
        </p:txBody>
      </p:sp>
      <p:sp>
        <p:nvSpPr>
          <p:cNvPr id="3" name="Text Placeholder 4">
            <a:extLst>
              <a:ext uri="{FF2B5EF4-FFF2-40B4-BE49-F238E27FC236}">
                <a16:creationId xmlns:a16="http://schemas.microsoft.com/office/drawing/2014/main" id="{E57C9ACF-997E-A6E7-C379-F4E7843B8498}"/>
              </a:ext>
            </a:extLst>
          </p:cNvPr>
          <p:cNvSpPr>
            <a:spLocks noGrp="1"/>
          </p:cNvSpPr>
          <p:nvPr>
            <p:ph type="body" sz="quarter" idx="10" hasCustomPrompt="1"/>
          </p:nvPr>
        </p:nvSpPr>
        <p:spPr>
          <a:xfrm>
            <a:off x="412962" y="3600689"/>
            <a:ext cx="3270038" cy="2570389"/>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p>
        </p:txBody>
      </p:sp>
      <p:sp>
        <p:nvSpPr>
          <p:cNvPr id="6" name="Text Placeholder 4">
            <a:extLst>
              <a:ext uri="{FF2B5EF4-FFF2-40B4-BE49-F238E27FC236}">
                <a16:creationId xmlns:a16="http://schemas.microsoft.com/office/drawing/2014/main" id="{FD5628F2-D6A2-2B53-FB2E-F39C147202F2}"/>
              </a:ext>
            </a:extLst>
          </p:cNvPr>
          <p:cNvSpPr>
            <a:spLocks noGrp="1"/>
          </p:cNvSpPr>
          <p:nvPr>
            <p:ph type="body" sz="quarter" idx="27" hasCustomPrompt="1"/>
          </p:nvPr>
        </p:nvSpPr>
        <p:spPr>
          <a:xfrm>
            <a:off x="394108"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err="1"/>
              <a:t>Tekstas</a:t>
            </a:r>
            <a:r>
              <a:rPr lang="en-US" dirty="0"/>
              <a:t> </a:t>
            </a:r>
            <a:r>
              <a:rPr lang="en-US" dirty="0" err="1"/>
              <a:t>aprašymas</a:t>
            </a:r>
            <a:endParaRPr lang="en-US" dirty="0"/>
          </a:p>
        </p:txBody>
      </p:sp>
      <p:sp>
        <p:nvSpPr>
          <p:cNvPr id="18" name="Text Placeholder 4">
            <a:extLst>
              <a:ext uri="{FF2B5EF4-FFF2-40B4-BE49-F238E27FC236}">
                <a16:creationId xmlns:a16="http://schemas.microsoft.com/office/drawing/2014/main" id="{C1F9E2F2-D81D-DE3D-9216-8CD57FE1F9D2}"/>
              </a:ext>
            </a:extLst>
          </p:cNvPr>
          <p:cNvSpPr>
            <a:spLocks noGrp="1"/>
          </p:cNvSpPr>
          <p:nvPr>
            <p:ph type="body" sz="quarter" idx="28" hasCustomPrompt="1"/>
          </p:nvPr>
        </p:nvSpPr>
        <p:spPr>
          <a:xfrm>
            <a:off x="8995491" y="997028"/>
            <a:ext cx="1826596" cy="560439"/>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800" spc="40" baseline="0">
                <a:solidFill>
                  <a:srgbClr val="092E68"/>
                </a:solidFill>
                <a:latin typeface="DM Serif Display" pitchFamily="2" charset="0"/>
              </a:defRPr>
            </a:lvl1pPr>
          </a:lstStyle>
          <a:p>
            <a:pPr lvl="0"/>
            <a:r>
              <a:rPr lang="en-US" dirty="0"/>
              <a:t>XX</a:t>
            </a:r>
          </a:p>
          <a:p>
            <a:pPr lvl="0"/>
            <a:endParaRPr lang="en-US" dirty="0"/>
          </a:p>
        </p:txBody>
      </p:sp>
      <p:sp>
        <p:nvSpPr>
          <p:cNvPr id="22" name="Slide Number Placeholder 7">
            <a:extLst>
              <a:ext uri="{FF2B5EF4-FFF2-40B4-BE49-F238E27FC236}">
                <a16:creationId xmlns:a16="http://schemas.microsoft.com/office/drawing/2014/main" id="{2C1C8653-AFC6-3F64-7A47-182257978AE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cxnSp>
        <p:nvCxnSpPr>
          <p:cNvPr id="5" name="Straight Connector 4">
            <a:extLst>
              <a:ext uri="{FF2B5EF4-FFF2-40B4-BE49-F238E27FC236}">
                <a16:creationId xmlns:a16="http://schemas.microsoft.com/office/drawing/2014/main" id="{59AB6580-1C57-3187-7F3F-FA4938DC1478}"/>
              </a:ext>
            </a:extLst>
          </p:cNvPr>
          <p:cNvCxnSpPr>
            <a:cxnSpLocks/>
          </p:cNvCxnSpPr>
          <p:nvPr userDrawn="1"/>
        </p:nvCxnSpPr>
        <p:spPr>
          <a:xfrm>
            <a:off x="609600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3771237-BF46-BFFA-1AD2-3BF1E3AD389F}"/>
              </a:ext>
            </a:extLst>
          </p:cNvPr>
          <p:cNvCxnSpPr>
            <a:cxnSpLocks/>
          </p:cNvCxnSpPr>
          <p:nvPr userDrawn="1"/>
        </p:nvCxnSpPr>
        <p:spPr>
          <a:xfrm>
            <a:off x="609600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8B6820E-776E-44A2-D764-6F6251A21353}"/>
              </a:ext>
            </a:extLst>
          </p:cNvPr>
          <p:cNvCxnSpPr>
            <a:cxnSpLocks/>
          </p:cNvCxnSpPr>
          <p:nvPr userDrawn="1"/>
        </p:nvCxnSpPr>
        <p:spPr>
          <a:xfrm>
            <a:off x="9083040" y="2366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A648F32-CBAA-52F8-78F0-EF7A98482084}"/>
              </a:ext>
            </a:extLst>
          </p:cNvPr>
          <p:cNvCxnSpPr>
            <a:cxnSpLocks/>
          </p:cNvCxnSpPr>
          <p:nvPr userDrawn="1"/>
        </p:nvCxnSpPr>
        <p:spPr>
          <a:xfrm>
            <a:off x="9083040" y="4398121"/>
            <a:ext cx="829090"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6386584"/>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185">
          <p15:clr>
            <a:srgbClr val="FBAE40"/>
          </p15:clr>
        </p15:guide>
        <p15:guide id="5" pos="737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6 blokai (Tekstas ir statistika)">
    <p:bg>
      <p:bgPr>
        <a:solidFill>
          <a:srgbClr val="A0BAEB"/>
        </a:solidFill>
        <a:effectLst/>
      </p:bgPr>
    </p:bg>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4EFF64E9-2908-B82D-A7DE-0597FA96A819}"/>
              </a:ext>
            </a:extLst>
          </p:cNvPr>
          <p:cNvSpPr>
            <a:spLocks noGrp="1"/>
          </p:cNvSpPr>
          <p:nvPr>
            <p:ph type="body" sz="quarter" idx="14" hasCustomPrompt="1"/>
          </p:nvPr>
        </p:nvSpPr>
        <p:spPr>
          <a:xfrm>
            <a:off x="479425" y="1447555"/>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pic>
        <p:nvPicPr>
          <p:cNvPr id="2" name="Picture 1" descr="Icon&#10;&#10;Description automatically generated with medium confidence">
            <a:extLst>
              <a:ext uri="{FF2B5EF4-FFF2-40B4-BE49-F238E27FC236}">
                <a16:creationId xmlns:a16="http://schemas.microsoft.com/office/drawing/2014/main" id="{6C005919-BA06-5905-C869-9064EFE92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25" name="Text Placeholder 4">
            <a:extLst>
              <a:ext uri="{FF2B5EF4-FFF2-40B4-BE49-F238E27FC236}">
                <a16:creationId xmlns:a16="http://schemas.microsoft.com/office/drawing/2014/main" id="{31EC4085-7DB7-3390-A86D-6002D9E25008}"/>
              </a:ext>
            </a:extLst>
          </p:cNvPr>
          <p:cNvSpPr>
            <a:spLocks noGrp="1"/>
          </p:cNvSpPr>
          <p:nvPr>
            <p:ph type="body" sz="quarter" idx="22" hasCustomPrompt="1"/>
          </p:nvPr>
        </p:nvSpPr>
        <p:spPr>
          <a:xfrm>
            <a:off x="2422918" y="144912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6" name="Text Placeholder 4">
            <a:extLst>
              <a:ext uri="{FF2B5EF4-FFF2-40B4-BE49-F238E27FC236}">
                <a16:creationId xmlns:a16="http://schemas.microsoft.com/office/drawing/2014/main" id="{DFE656F8-A11D-1C75-D23A-88DC3C283145}"/>
              </a:ext>
            </a:extLst>
          </p:cNvPr>
          <p:cNvSpPr>
            <a:spLocks noGrp="1"/>
          </p:cNvSpPr>
          <p:nvPr>
            <p:ph type="body" sz="quarter" idx="23" hasCustomPrompt="1"/>
          </p:nvPr>
        </p:nvSpPr>
        <p:spPr>
          <a:xfrm>
            <a:off x="4356982" y="145069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7" name="Text Placeholder 4">
            <a:extLst>
              <a:ext uri="{FF2B5EF4-FFF2-40B4-BE49-F238E27FC236}">
                <a16:creationId xmlns:a16="http://schemas.microsoft.com/office/drawing/2014/main" id="{EAB563A5-4F62-2019-9BDF-F1CD0AFFFF05}"/>
              </a:ext>
            </a:extLst>
          </p:cNvPr>
          <p:cNvSpPr>
            <a:spLocks noGrp="1"/>
          </p:cNvSpPr>
          <p:nvPr>
            <p:ph type="body" sz="quarter" idx="24" hasCustomPrompt="1"/>
          </p:nvPr>
        </p:nvSpPr>
        <p:spPr>
          <a:xfrm>
            <a:off x="6300476" y="1442842"/>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8" name="Text Placeholder 4">
            <a:extLst>
              <a:ext uri="{FF2B5EF4-FFF2-40B4-BE49-F238E27FC236}">
                <a16:creationId xmlns:a16="http://schemas.microsoft.com/office/drawing/2014/main" id="{3ACDC6CD-08E0-5D44-D3F7-0C317D5537D1}"/>
              </a:ext>
            </a:extLst>
          </p:cNvPr>
          <p:cNvSpPr>
            <a:spLocks noGrp="1"/>
          </p:cNvSpPr>
          <p:nvPr>
            <p:ph type="body" sz="quarter" idx="25" hasCustomPrompt="1"/>
          </p:nvPr>
        </p:nvSpPr>
        <p:spPr>
          <a:xfrm>
            <a:off x="8234543" y="143498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29" name="Text Placeholder 4">
            <a:extLst>
              <a:ext uri="{FF2B5EF4-FFF2-40B4-BE49-F238E27FC236}">
                <a16:creationId xmlns:a16="http://schemas.microsoft.com/office/drawing/2014/main" id="{6151342D-DBD2-DC8F-CD9D-2089A18AF998}"/>
              </a:ext>
            </a:extLst>
          </p:cNvPr>
          <p:cNvSpPr>
            <a:spLocks noGrp="1"/>
          </p:cNvSpPr>
          <p:nvPr>
            <p:ph type="body" sz="quarter" idx="26" hasCustomPrompt="1"/>
          </p:nvPr>
        </p:nvSpPr>
        <p:spPr>
          <a:xfrm>
            <a:off x="10178477" y="144598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36" name="Text Placeholder 4">
            <a:extLst>
              <a:ext uri="{FF2B5EF4-FFF2-40B4-BE49-F238E27FC236}">
                <a16:creationId xmlns:a16="http://schemas.microsoft.com/office/drawing/2014/main" id="{26790C30-EA38-EE9F-2254-067D10A2CAA4}"/>
              </a:ext>
            </a:extLst>
          </p:cNvPr>
          <p:cNvSpPr>
            <a:spLocks noGrp="1"/>
          </p:cNvSpPr>
          <p:nvPr>
            <p:ph type="body" sz="quarter" idx="27" hasCustomPrompt="1"/>
          </p:nvPr>
        </p:nvSpPr>
        <p:spPr>
          <a:xfrm>
            <a:off x="479425" y="2731171"/>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7" name="Text Placeholder 4">
            <a:extLst>
              <a:ext uri="{FF2B5EF4-FFF2-40B4-BE49-F238E27FC236}">
                <a16:creationId xmlns:a16="http://schemas.microsoft.com/office/drawing/2014/main" id="{5DFC8760-CC12-83D7-FD3E-425439749179}"/>
              </a:ext>
            </a:extLst>
          </p:cNvPr>
          <p:cNvSpPr>
            <a:spLocks noGrp="1"/>
          </p:cNvSpPr>
          <p:nvPr>
            <p:ph type="body" sz="quarter" idx="28" hasCustomPrompt="1"/>
          </p:nvPr>
        </p:nvSpPr>
        <p:spPr>
          <a:xfrm>
            <a:off x="2422918" y="2732742"/>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8" name="Text Placeholder 4">
            <a:extLst>
              <a:ext uri="{FF2B5EF4-FFF2-40B4-BE49-F238E27FC236}">
                <a16:creationId xmlns:a16="http://schemas.microsoft.com/office/drawing/2014/main" id="{1F29ACA5-E282-4A08-A355-C2B71EF2FDC8}"/>
              </a:ext>
            </a:extLst>
          </p:cNvPr>
          <p:cNvSpPr>
            <a:spLocks noGrp="1"/>
          </p:cNvSpPr>
          <p:nvPr>
            <p:ph type="body" sz="quarter" idx="29" hasCustomPrompt="1"/>
          </p:nvPr>
        </p:nvSpPr>
        <p:spPr>
          <a:xfrm>
            <a:off x="4356982" y="2734313"/>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39" name="Text Placeholder 4">
            <a:extLst>
              <a:ext uri="{FF2B5EF4-FFF2-40B4-BE49-F238E27FC236}">
                <a16:creationId xmlns:a16="http://schemas.microsoft.com/office/drawing/2014/main" id="{87FC7358-EB43-03C1-83AE-15C188B5B49D}"/>
              </a:ext>
            </a:extLst>
          </p:cNvPr>
          <p:cNvSpPr>
            <a:spLocks noGrp="1"/>
          </p:cNvSpPr>
          <p:nvPr>
            <p:ph type="body" sz="quarter" idx="30" hasCustomPrompt="1"/>
          </p:nvPr>
        </p:nvSpPr>
        <p:spPr>
          <a:xfrm>
            <a:off x="6300476" y="2726458"/>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0" name="Text Placeholder 4">
            <a:extLst>
              <a:ext uri="{FF2B5EF4-FFF2-40B4-BE49-F238E27FC236}">
                <a16:creationId xmlns:a16="http://schemas.microsoft.com/office/drawing/2014/main" id="{329D7D07-243D-D29C-FA23-B23836C778F3}"/>
              </a:ext>
            </a:extLst>
          </p:cNvPr>
          <p:cNvSpPr>
            <a:spLocks noGrp="1"/>
          </p:cNvSpPr>
          <p:nvPr>
            <p:ph type="body" sz="quarter" idx="31" hasCustomPrompt="1"/>
          </p:nvPr>
        </p:nvSpPr>
        <p:spPr>
          <a:xfrm>
            <a:off x="8234543" y="2718602"/>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1" name="Text Placeholder 4">
            <a:extLst>
              <a:ext uri="{FF2B5EF4-FFF2-40B4-BE49-F238E27FC236}">
                <a16:creationId xmlns:a16="http://schemas.microsoft.com/office/drawing/2014/main" id="{87FB188A-CDCF-C563-C489-F9FD5F6B0F11}"/>
              </a:ext>
            </a:extLst>
          </p:cNvPr>
          <p:cNvSpPr>
            <a:spLocks noGrp="1"/>
          </p:cNvSpPr>
          <p:nvPr>
            <p:ph type="body" sz="quarter" idx="32" hasCustomPrompt="1"/>
          </p:nvPr>
        </p:nvSpPr>
        <p:spPr>
          <a:xfrm>
            <a:off x="10178477" y="2729600"/>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2" name="Text Placeholder 4">
            <a:extLst>
              <a:ext uri="{FF2B5EF4-FFF2-40B4-BE49-F238E27FC236}">
                <a16:creationId xmlns:a16="http://schemas.microsoft.com/office/drawing/2014/main" id="{35A4A37D-43C4-F26C-A63A-DEE15D4448B3}"/>
              </a:ext>
            </a:extLst>
          </p:cNvPr>
          <p:cNvSpPr>
            <a:spLocks noGrp="1"/>
          </p:cNvSpPr>
          <p:nvPr>
            <p:ph type="body" sz="quarter" idx="33" hasCustomPrompt="1"/>
          </p:nvPr>
        </p:nvSpPr>
        <p:spPr>
          <a:xfrm>
            <a:off x="479425" y="4220607"/>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3" name="Text Placeholder 4">
            <a:extLst>
              <a:ext uri="{FF2B5EF4-FFF2-40B4-BE49-F238E27FC236}">
                <a16:creationId xmlns:a16="http://schemas.microsoft.com/office/drawing/2014/main" id="{87F09FBB-A8F5-3D85-18C1-62E049FDCFFE}"/>
              </a:ext>
            </a:extLst>
          </p:cNvPr>
          <p:cNvSpPr>
            <a:spLocks noGrp="1"/>
          </p:cNvSpPr>
          <p:nvPr>
            <p:ph type="body" sz="quarter" idx="34" hasCustomPrompt="1"/>
          </p:nvPr>
        </p:nvSpPr>
        <p:spPr>
          <a:xfrm>
            <a:off x="2422918" y="422217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4" name="Text Placeholder 4">
            <a:extLst>
              <a:ext uri="{FF2B5EF4-FFF2-40B4-BE49-F238E27FC236}">
                <a16:creationId xmlns:a16="http://schemas.microsoft.com/office/drawing/2014/main" id="{782883B9-9FA7-425A-FAC8-093F13466326}"/>
              </a:ext>
            </a:extLst>
          </p:cNvPr>
          <p:cNvSpPr>
            <a:spLocks noGrp="1"/>
          </p:cNvSpPr>
          <p:nvPr>
            <p:ph type="body" sz="quarter" idx="35" hasCustomPrompt="1"/>
          </p:nvPr>
        </p:nvSpPr>
        <p:spPr>
          <a:xfrm>
            <a:off x="4356982" y="4223749"/>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5" name="Text Placeholder 4">
            <a:extLst>
              <a:ext uri="{FF2B5EF4-FFF2-40B4-BE49-F238E27FC236}">
                <a16:creationId xmlns:a16="http://schemas.microsoft.com/office/drawing/2014/main" id="{45CCF969-5C47-9B84-1689-C414B86B95C3}"/>
              </a:ext>
            </a:extLst>
          </p:cNvPr>
          <p:cNvSpPr>
            <a:spLocks noGrp="1"/>
          </p:cNvSpPr>
          <p:nvPr>
            <p:ph type="body" sz="quarter" idx="36" hasCustomPrompt="1"/>
          </p:nvPr>
        </p:nvSpPr>
        <p:spPr>
          <a:xfrm>
            <a:off x="6300476" y="4215894"/>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6" name="Text Placeholder 4">
            <a:extLst>
              <a:ext uri="{FF2B5EF4-FFF2-40B4-BE49-F238E27FC236}">
                <a16:creationId xmlns:a16="http://schemas.microsoft.com/office/drawing/2014/main" id="{A87EFFF0-7A0A-BCDD-520E-D5AA10619625}"/>
              </a:ext>
            </a:extLst>
          </p:cNvPr>
          <p:cNvSpPr>
            <a:spLocks noGrp="1"/>
          </p:cNvSpPr>
          <p:nvPr>
            <p:ph type="body" sz="quarter" idx="37" hasCustomPrompt="1"/>
          </p:nvPr>
        </p:nvSpPr>
        <p:spPr>
          <a:xfrm>
            <a:off x="8234543" y="4208038"/>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7" name="Text Placeholder 4">
            <a:extLst>
              <a:ext uri="{FF2B5EF4-FFF2-40B4-BE49-F238E27FC236}">
                <a16:creationId xmlns:a16="http://schemas.microsoft.com/office/drawing/2014/main" id="{070CB359-C7E8-F7DC-4B64-FE01017ED6BE}"/>
              </a:ext>
            </a:extLst>
          </p:cNvPr>
          <p:cNvSpPr>
            <a:spLocks noGrp="1"/>
          </p:cNvSpPr>
          <p:nvPr>
            <p:ph type="body" sz="quarter" idx="38" hasCustomPrompt="1"/>
          </p:nvPr>
        </p:nvSpPr>
        <p:spPr>
          <a:xfrm>
            <a:off x="10178477" y="4219036"/>
            <a:ext cx="1465639" cy="1273650"/>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0"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a:t>
            </a:r>
          </a:p>
        </p:txBody>
      </p:sp>
      <p:sp>
        <p:nvSpPr>
          <p:cNvPr id="48" name="Text Placeholder 4">
            <a:extLst>
              <a:ext uri="{FF2B5EF4-FFF2-40B4-BE49-F238E27FC236}">
                <a16:creationId xmlns:a16="http://schemas.microsoft.com/office/drawing/2014/main" id="{9ADF6C04-BBC8-E677-D7B0-D0E9326582E2}"/>
              </a:ext>
            </a:extLst>
          </p:cNvPr>
          <p:cNvSpPr>
            <a:spLocks noGrp="1"/>
          </p:cNvSpPr>
          <p:nvPr>
            <p:ph type="body" sz="quarter" idx="39" hasCustomPrompt="1"/>
          </p:nvPr>
        </p:nvSpPr>
        <p:spPr>
          <a:xfrm>
            <a:off x="479425" y="5504223"/>
            <a:ext cx="1613326"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49" name="Text Placeholder 4">
            <a:extLst>
              <a:ext uri="{FF2B5EF4-FFF2-40B4-BE49-F238E27FC236}">
                <a16:creationId xmlns:a16="http://schemas.microsoft.com/office/drawing/2014/main" id="{3E787C3C-DC6C-5F0E-6259-7D7062549298}"/>
              </a:ext>
            </a:extLst>
          </p:cNvPr>
          <p:cNvSpPr>
            <a:spLocks noGrp="1"/>
          </p:cNvSpPr>
          <p:nvPr>
            <p:ph type="body" sz="quarter" idx="40" hasCustomPrompt="1"/>
          </p:nvPr>
        </p:nvSpPr>
        <p:spPr>
          <a:xfrm>
            <a:off x="2422918" y="5505794"/>
            <a:ext cx="164003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0" name="Text Placeholder 4">
            <a:extLst>
              <a:ext uri="{FF2B5EF4-FFF2-40B4-BE49-F238E27FC236}">
                <a16:creationId xmlns:a16="http://schemas.microsoft.com/office/drawing/2014/main" id="{F298B240-AB37-DECC-F293-6A8DFFF6931B}"/>
              </a:ext>
            </a:extLst>
          </p:cNvPr>
          <p:cNvSpPr>
            <a:spLocks noGrp="1"/>
          </p:cNvSpPr>
          <p:nvPr>
            <p:ph type="body" sz="quarter" idx="41" hasCustomPrompt="1"/>
          </p:nvPr>
        </p:nvSpPr>
        <p:spPr>
          <a:xfrm>
            <a:off x="4356982" y="5507365"/>
            <a:ext cx="1610185"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1" name="Text Placeholder 4">
            <a:extLst>
              <a:ext uri="{FF2B5EF4-FFF2-40B4-BE49-F238E27FC236}">
                <a16:creationId xmlns:a16="http://schemas.microsoft.com/office/drawing/2014/main" id="{181FFF0A-4B7C-127B-11BC-97C657DCE511}"/>
              </a:ext>
            </a:extLst>
          </p:cNvPr>
          <p:cNvSpPr>
            <a:spLocks noGrp="1"/>
          </p:cNvSpPr>
          <p:nvPr>
            <p:ph type="body" sz="quarter" idx="42" hasCustomPrompt="1"/>
          </p:nvPr>
        </p:nvSpPr>
        <p:spPr>
          <a:xfrm>
            <a:off x="6300476" y="5499510"/>
            <a:ext cx="1618039"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2" name="Text Placeholder 4">
            <a:extLst>
              <a:ext uri="{FF2B5EF4-FFF2-40B4-BE49-F238E27FC236}">
                <a16:creationId xmlns:a16="http://schemas.microsoft.com/office/drawing/2014/main" id="{C8849CBC-096B-63D9-4FD1-02F5FA13D5E2}"/>
              </a:ext>
            </a:extLst>
          </p:cNvPr>
          <p:cNvSpPr>
            <a:spLocks noGrp="1"/>
          </p:cNvSpPr>
          <p:nvPr>
            <p:ph type="body" sz="quarter" idx="43" hasCustomPrompt="1"/>
          </p:nvPr>
        </p:nvSpPr>
        <p:spPr>
          <a:xfrm>
            <a:off x="8234543" y="5491654"/>
            <a:ext cx="1588187"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3" name="Text Placeholder 4">
            <a:extLst>
              <a:ext uri="{FF2B5EF4-FFF2-40B4-BE49-F238E27FC236}">
                <a16:creationId xmlns:a16="http://schemas.microsoft.com/office/drawing/2014/main" id="{AEA42537-41F6-69FF-63B0-7CE4E3C8C29E}"/>
              </a:ext>
            </a:extLst>
          </p:cNvPr>
          <p:cNvSpPr>
            <a:spLocks noGrp="1"/>
          </p:cNvSpPr>
          <p:nvPr>
            <p:ph type="body" sz="quarter" idx="44" hasCustomPrompt="1"/>
          </p:nvPr>
        </p:nvSpPr>
        <p:spPr>
          <a:xfrm>
            <a:off x="10178477" y="5502652"/>
            <a:ext cx="1570611" cy="291691"/>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100" b="1" u="none" spc="40" baseline="0">
                <a:solidFill>
                  <a:srgbClr val="092E68"/>
                </a:solidFill>
                <a:latin typeface="DM Sans" pitchFamily="2" charset="77"/>
              </a:defRPr>
            </a:lvl1pPr>
          </a:lstStyle>
          <a:p>
            <a:pPr lvl="0"/>
            <a:r>
              <a:rPr lang="en-US" dirty="0" err="1"/>
              <a:t>Solor</a:t>
            </a:r>
            <a:r>
              <a:rPr lang="en-US" dirty="0"/>
              <a:t> </a:t>
            </a:r>
            <a:r>
              <a:rPr lang="en-US" dirty="0" err="1"/>
              <a:t>kamo</a:t>
            </a:r>
            <a:r>
              <a:rPr lang="en-US" dirty="0"/>
              <a:t> </a:t>
            </a:r>
            <a:r>
              <a:rPr lang="en-US" dirty="0" err="1"/>
              <a:t>treser</a:t>
            </a:r>
            <a:endParaRPr lang="en-US" dirty="0"/>
          </a:p>
        </p:txBody>
      </p:sp>
      <p:sp>
        <p:nvSpPr>
          <p:cNvPr id="57" name="Text Placeholder 4">
            <a:extLst>
              <a:ext uri="{FF2B5EF4-FFF2-40B4-BE49-F238E27FC236}">
                <a16:creationId xmlns:a16="http://schemas.microsoft.com/office/drawing/2014/main" id="{3B784EEB-5ACC-EC5A-FD95-BA80889AA664}"/>
              </a:ext>
            </a:extLst>
          </p:cNvPr>
          <p:cNvSpPr>
            <a:spLocks noGrp="1"/>
          </p:cNvSpPr>
          <p:nvPr>
            <p:ph type="body" sz="quarter" idx="45" hasCustomPrompt="1"/>
          </p:nvPr>
        </p:nvSpPr>
        <p:spPr>
          <a:xfrm>
            <a:off x="4824250" y="3170751"/>
            <a:ext cx="2543502" cy="791649"/>
          </a:xfrm>
          <a:prstGeom prst="rect">
            <a:avLst/>
          </a:prstGeom>
        </p:spPr>
        <p:txBody>
          <a:bodyPr>
            <a:noAutofit/>
          </a:bodyPr>
          <a:lstStyle>
            <a:lvl1pPr marL="0" marR="0" indent="0" algn="ctr" defTabSz="914400" rtl="0" eaLnBrk="1" fontAlgn="auto" latinLnBrk="0" hangingPunct="1">
              <a:lnSpc>
                <a:spcPct val="100000"/>
              </a:lnSpc>
              <a:spcBef>
                <a:spcPts val="0"/>
              </a:spcBef>
              <a:spcAft>
                <a:spcPts val="1200"/>
              </a:spcAft>
              <a:buClrTx/>
              <a:buSzPct val="100000"/>
              <a:buFont typeface="Arial" panose="020B0604020202020204" pitchFamily="34" charset="0"/>
              <a:buNone/>
              <a:tabLst/>
              <a:defRPr sz="4800" b="0" spc="40" baseline="0">
                <a:solidFill>
                  <a:srgbClr val="092E68"/>
                </a:solidFill>
                <a:latin typeface="DM Serif Display" pitchFamily="2" charset="0"/>
              </a:defRPr>
            </a:lvl1pPr>
          </a:lstStyle>
          <a:p>
            <a:pPr lvl="0"/>
            <a:r>
              <a:rPr lang="en-US" dirty="0"/>
              <a:t>Suma</a:t>
            </a:r>
          </a:p>
        </p:txBody>
      </p:sp>
      <p:cxnSp>
        <p:nvCxnSpPr>
          <p:cNvPr id="3" name="Straight Connector 2">
            <a:extLst>
              <a:ext uri="{FF2B5EF4-FFF2-40B4-BE49-F238E27FC236}">
                <a16:creationId xmlns:a16="http://schemas.microsoft.com/office/drawing/2014/main" id="{1D444EDE-8207-691E-3BDF-1345BFAA9DA5}"/>
              </a:ext>
            </a:extLst>
          </p:cNvPr>
          <p:cNvCxnSpPr>
            <a:cxnSpLocks/>
          </p:cNvCxnSpPr>
          <p:nvPr userDrawn="1"/>
        </p:nvCxnSpPr>
        <p:spPr>
          <a:xfrm>
            <a:off x="479425" y="3564582"/>
            <a:ext cx="4347099"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7CF7B4D-45D0-A866-4DB1-096CC6448B40}"/>
              </a:ext>
            </a:extLst>
          </p:cNvPr>
          <p:cNvCxnSpPr>
            <a:cxnSpLocks/>
          </p:cNvCxnSpPr>
          <p:nvPr userDrawn="1"/>
        </p:nvCxnSpPr>
        <p:spPr>
          <a:xfrm>
            <a:off x="4845377" y="3610466"/>
            <a:ext cx="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6290120-BF16-4C0E-037D-FDA8047432BB}"/>
              </a:ext>
            </a:extLst>
          </p:cNvPr>
          <p:cNvCxnSpPr>
            <a:cxnSpLocks/>
          </p:cNvCxnSpPr>
          <p:nvPr userDrawn="1"/>
        </p:nvCxnSpPr>
        <p:spPr>
          <a:xfrm>
            <a:off x="7366973" y="3564582"/>
            <a:ext cx="4345602" cy="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6A5278D-2A62-AF2E-860B-7E74523003AD}"/>
              </a:ext>
            </a:extLst>
          </p:cNvPr>
          <p:cNvCxnSpPr>
            <a:cxnSpLocks/>
          </p:cNvCxnSpPr>
          <p:nvPr userDrawn="1"/>
        </p:nvCxnSpPr>
        <p:spPr>
          <a:xfrm>
            <a:off x="7366973" y="3408901"/>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553A685-89FF-358D-F880-C7C840CF8941}"/>
              </a:ext>
            </a:extLst>
          </p:cNvPr>
          <p:cNvCxnSpPr>
            <a:cxnSpLocks/>
          </p:cNvCxnSpPr>
          <p:nvPr userDrawn="1"/>
        </p:nvCxnSpPr>
        <p:spPr>
          <a:xfrm flipV="1">
            <a:off x="479425" y="1509623"/>
            <a:ext cx="0" cy="1522502"/>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E33B3DB-C7D0-1832-8B01-E6C580CB312F}"/>
              </a:ext>
            </a:extLst>
          </p:cNvPr>
          <p:cNvCxnSpPr>
            <a:cxnSpLocks/>
          </p:cNvCxnSpPr>
          <p:nvPr userDrawn="1"/>
        </p:nvCxnSpPr>
        <p:spPr>
          <a:xfrm flipV="1">
            <a:off x="2419374" y="1510769"/>
            <a:ext cx="0" cy="15213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C900BE4-FC1D-DCA3-3349-AE19491FFAC6}"/>
              </a:ext>
            </a:extLst>
          </p:cNvPr>
          <p:cNvCxnSpPr>
            <a:cxnSpLocks/>
          </p:cNvCxnSpPr>
          <p:nvPr userDrawn="1"/>
        </p:nvCxnSpPr>
        <p:spPr>
          <a:xfrm flipV="1">
            <a:off x="4352447" y="1511915"/>
            <a:ext cx="0" cy="1523385"/>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CD6F1DB-766B-B1C7-5EE4-B24F9BE6CFFB}"/>
              </a:ext>
            </a:extLst>
          </p:cNvPr>
          <p:cNvCxnSpPr>
            <a:cxnSpLocks/>
            <a:stCxn id="9" idx="0"/>
          </p:cNvCxnSpPr>
          <p:nvPr userDrawn="1"/>
        </p:nvCxnSpPr>
        <p:spPr>
          <a:xfrm flipV="1">
            <a:off x="6291445" y="1499311"/>
            <a:ext cx="951" cy="1531856"/>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C14C628-5445-F384-D003-164B30BB173D}"/>
              </a:ext>
            </a:extLst>
          </p:cNvPr>
          <p:cNvCxnSpPr>
            <a:cxnSpLocks/>
            <a:stCxn id="18" idx="0"/>
          </p:cNvCxnSpPr>
          <p:nvPr userDrawn="1"/>
        </p:nvCxnSpPr>
        <p:spPr>
          <a:xfrm flipH="1" flipV="1">
            <a:off x="8229146" y="1492961"/>
            <a:ext cx="5397" cy="153566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8B92DDDE-3E25-AE78-A6FF-284562F52CB3}"/>
              </a:ext>
            </a:extLst>
          </p:cNvPr>
          <p:cNvCxnSpPr>
            <a:cxnSpLocks/>
            <a:stCxn id="73" idx="0"/>
          </p:cNvCxnSpPr>
          <p:nvPr userDrawn="1"/>
        </p:nvCxnSpPr>
        <p:spPr>
          <a:xfrm flipH="1" flipV="1">
            <a:off x="10172246" y="1505661"/>
            <a:ext cx="3056" cy="1521550"/>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AA3DA199-EB9A-E0A7-F242-B5F13112C13A}"/>
              </a:ext>
            </a:extLst>
          </p:cNvPr>
          <p:cNvCxnSpPr>
            <a:cxnSpLocks/>
          </p:cNvCxnSpPr>
          <p:nvPr userDrawn="1"/>
        </p:nvCxnSpPr>
        <p:spPr>
          <a:xfrm flipV="1">
            <a:off x="10172246" y="4210911"/>
            <a:ext cx="1314" cy="151996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D1C244A-1FB2-D6D2-BF3A-4E7CC6170A5A}"/>
              </a:ext>
            </a:extLst>
          </p:cNvPr>
          <p:cNvCxnSpPr>
            <a:cxnSpLocks/>
          </p:cNvCxnSpPr>
          <p:nvPr userDrawn="1"/>
        </p:nvCxnSpPr>
        <p:spPr>
          <a:xfrm flipV="1">
            <a:off x="8232321" y="4207586"/>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8A28D7B4-DA3E-DF15-82CA-7FCDA16194F9}"/>
              </a:ext>
            </a:extLst>
          </p:cNvPr>
          <p:cNvCxnSpPr>
            <a:cxnSpLocks/>
          </p:cNvCxnSpPr>
          <p:nvPr userDrawn="1"/>
        </p:nvCxnSpPr>
        <p:spPr>
          <a:xfrm flipV="1">
            <a:off x="6295343" y="4211651"/>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FEB63431-C93D-8E62-B38F-EB23FEF64256}"/>
              </a:ext>
            </a:extLst>
          </p:cNvPr>
          <p:cNvCxnSpPr>
            <a:cxnSpLocks/>
            <a:endCxn id="54" idx="4"/>
          </p:cNvCxnSpPr>
          <p:nvPr userDrawn="1"/>
        </p:nvCxnSpPr>
        <p:spPr>
          <a:xfrm flipV="1">
            <a:off x="4349945" y="4220745"/>
            <a:ext cx="985" cy="1521154"/>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D2013A2-20D2-01D2-04B9-C638BA5A115F}"/>
              </a:ext>
            </a:extLst>
          </p:cNvPr>
          <p:cNvCxnSpPr>
            <a:cxnSpLocks/>
            <a:endCxn id="23" idx="4"/>
          </p:cNvCxnSpPr>
          <p:nvPr userDrawn="1"/>
        </p:nvCxnSpPr>
        <p:spPr>
          <a:xfrm flipV="1">
            <a:off x="2415637" y="4216203"/>
            <a:ext cx="2257" cy="1522521"/>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C963A0FD-6007-AA7F-7DFD-CD40F54A797F}"/>
              </a:ext>
            </a:extLst>
          </p:cNvPr>
          <p:cNvCxnSpPr>
            <a:cxnSpLocks/>
          </p:cNvCxnSpPr>
          <p:nvPr userDrawn="1"/>
        </p:nvCxnSpPr>
        <p:spPr>
          <a:xfrm flipV="1">
            <a:off x="479425" y="4212748"/>
            <a:ext cx="0" cy="1516939"/>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
        <p:nvSpPr>
          <p:cNvPr id="4" name="Slide Number Placeholder 7">
            <a:extLst>
              <a:ext uri="{FF2B5EF4-FFF2-40B4-BE49-F238E27FC236}">
                <a16:creationId xmlns:a16="http://schemas.microsoft.com/office/drawing/2014/main" id="{A912CD3F-0A72-7A37-6362-F50CB39A872E}"/>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
        <p:nvSpPr>
          <p:cNvPr id="5" name="Oval 4">
            <a:extLst>
              <a:ext uri="{FF2B5EF4-FFF2-40B4-BE49-F238E27FC236}">
                <a16:creationId xmlns:a16="http://schemas.microsoft.com/office/drawing/2014/main" id="{6177ACC5-6DDD-24D3-5A45-52DDE51DD11F}"/>
              </a:ext>
            </a:extLst>
          </p:cNvPr>
          <p:cNvSpPr/>
          <p:nvPr userDrawn="1"/>
        </p:nvSpPr>
        <p:spPr>
          <a:xfrm>
            <a:off x="439414"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Oval 5">
            <a:extLst>
              <a:ext uri="{FF2B5EF4-FFF2-40B4-BE49-F238E27FC236}">
                <a16:creationId xmlns:a16="http://schemas.microsoft.com/office/drawing/2014/main" id="{2FD8271D-472C-63F0-E9B1-A7D2A17517E4}"/>
              </a:ext>
            </a:extLst>
          </p:cNvPr>
          <p:cNvSpPr/>
          <p:nvPr userDrawn="1"/>
        </p:nvSpPr>
        <p:spPr>
          <a:xfrm>
            <a:off x="2380377"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id="{42F174AB-C905-7593-2489-A092E7C65487}"/>
              </a:ext>
            </a:extLst>
          </p:cNvPr>
          <p:cNvSpPr/>
          <p:nvPr userDrawn="1"/>
        </p:nvSpPr>
        <p:spPr>
          <a:xfrm>
            <a:off x="4315292" y="30286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Oval 8">
            <a:extLst>
              <a:ext uri="{FF2B5EF4-FFF2-40B4-BE49-F238E27FC236}">
                <a16:creationId xmlns:a16="http://schemas.microsoft.com/office/drawing/2014/main" id="{5C7F85AC-8540-023C-F2E2-FF152246343D}"/>
              </a:ext>
            </a:extLst>
          </p:cNvPr>
          <p:cNvSpPr/>
          <p:nvPr userDrawn="1"/>
        </p:nvSpPr>
        <p:spPr>
          <a:xfrm>
            <a:off x="6252022" y="303116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8" name="Oval 17">
            <a:extLst>
              <a:ext uri="{FF2B5EF4-FFF2-40B4-BE49-F238E27FC236}">
                <a16:creationId xmlns:a16="http://schemas.microsoft.com/office/drawing/2014/main" id="{0AF6CF7B-EB95-B1AC-7962-EFE75886EE64}"/>
              </a:ext>
            </a:extLst>
          </p:cNvPr>
          <p:cNvSpPr/>
          <p:nvPr userDrawn="1"/>
        </p:nvSpPr>
        <p:spPr>
          <a:xfrm>
            <a:off x="8195120" y="3028622"/>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a16="http://schemas.microsoft.com/office/drawing/2014/main" id="{7EAB4D23-B05A-DD31-26FF-A0454B742BDA}"/>
              </a:ext>
            </a:extLst>
          </p:cNvPr>
          <p:cNvSpPr/>
          <p:nvPr userDrawn="1"/>
        </p:nvSpPr>
        <p:spPr>
          <a:xfrm>
            <a:off x="440002" y="4137636"/>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Oval 22">
            <a:extLst>
              <a:ext uri="{FF2B5EF4-FFF2-40B4-BE49-F238E27FC236}">
                <a16:creationId xmlns:a16="http://schemas.microsoft.com/office/drawing/2014/main" id="{162D7597-38F1-46F8-8F4A-89D0CEF56A07}"/>
              </a:ext>
            </a:extLst>
          </p:cNvPr>
          <p:cNvSpPr/>
          <p:nvPr userDrawn="1"/>
        </p:nvSpPr>
        <p:spPr>
          <a:xfrm>
            <a:off x="2378471" y="4137357"/>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4" name="Oval 53">
            <a:extLst>
              <a:ext uri="{FF2B5EF4-FFF2-40B4-BE49-F238E27FC236}">
                <a16:creationId xmlns:a16="http://schemas.microsoft.com/office/drawing/2014/main" id="{91515356-75EF-23EE-AC55-AB46097B89E4}"/>
              </a:ext>
            </a:extLst>
          </p:cNvPr>
          <p:cNvSpPr/>
          <p:nvPr userDrawn="1"/>
        </p:nvSpPr>
        <p:spPr>
          <a:xfrm>
            <a:off x="4311507" y="414189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Oval 55">
            <a:extLst>
              <a:ext uri="{FF2B5EF4-FFF2-40B4-BE49-F238E27FC236}">
                <a16:creationId xmlns:a16="http://schemas.microsoft.com/office/drawing/2014/main" id="{2218703C-CB71-899A-ABFF-6AD2E58FF333}"/>
              </a:ext>
            </a:extLst>
          </p:cNvPr>
          <p:cNvSpPr/>
          <p:nvPr userDrawn="1"/>
        </p:nvSpPr>
        <p:spPr>
          <a:xfrm>
            <a:off x="6258487" y="4138415"/>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8" name="Oval 57">
            <a:extLst>
              <a:ext uri="{FF2B5EF4-FFF2-40B4-BE49-F238E27FC236}">
                <a16:creationId xmlns:a16="http://schemas.microsoft.com/office/drawing/2014/main" id="{A5B5524A-C518-771F-0F89-27521100DA69}"/>
              </a:ext>
            </a:extLst>
          </p:cNvPr>
          <p:cNvSpPr/>
          <p:nvPr userDrawn="1"/>
        </p:nvSpPr>
        <p:spPr>
          <a:xfrm>
            <a:off x="8194698" y="4134500"/>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2" name="Oval 71">
            <a:extLst>
              <a:ext uri="{FF2B5EF4-FFF2-40B4-BE49-F238E27FC236}">
                <a16:creationId xmlns:a16="http://schemas.microsoft.com/office/drawing/2014/main" id="{34ED7B43-86D0-6AE7-1A8C-14736080A86B}"/>
              </a:ext>
            </a:extLst>
          </p:cNvPr>
          <p:cNvSpPr/>
          <p:nvPr userDrawn="1"/>
        </p:nvSpPr>
        <p:spPr>
          <a:xfrm>
            <a:off x="10133421" y="4135549"/>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Oval 72">
            <a:extLst>
              <a:ext uri="{FF2B5EF4-FFF2-40B4-BE49-F238E27FC236}">
                <a16:creationId xmlns:a16="http://schemas.microsoft.com/office/drawing/2014/main" id="{402757A4-432E-E201-E229-5BA23C2DF0C1}"/>
              </a:ext>
            </a:extLst>
          </p:cNvPr>
          <p:cNvSpPr/>
          <p:nvPr userDrawn="1"/>
        </p:nvSpPr>
        <p:spPr>
          <a:xfrm>
            <a:off x="10135879" y="3027211"/>
            <a:ext cx="78846" cy="78846"/>
          </a:xfrm>
          <a:prstGeom prst="ellipse">
            <a:avLst/>
          </a:prstGeom>
          <a:solidFill>
            <a:srgbClr val="092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75" name="Straight Connector 74">
            <a:extLst>
              <a:ext uri="{FF2B5EF4-FFF2-40B4-BE49-F238E27FC236}">
                <a16:creationId xmlns:a16="http://schemas.microsoft.com/office/drawing/2014/main" id="{372A4165-2DCF-D3A6-56B9-538B61EB1FD2}"/>
              </a:ext>
            </a:extLst>
          </p:cNvPr>
          <p:cNvCxnSpPr>
            <a:cxnSpLocks/>
          </p:cNvCxnSpPr>
          <p:nvPr userDrawn="1"/>
        </p:nvCxnSpPr>
        <p:spPr>
          <a:xfrm>
            <a:off x="4824250" y="3395258"/>
            <a:ext cx="0" cy="308248"/>
          </a:xfrm>
          <a:prstGeom prst="line">
            <a:avLst/>
          </a:prstGeom>
          <a:ln w="9525">
            <a:solidFill>
              <a:srgbClr val="092E6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3359831"/>
      </p:ext>
    </p:extLst>
  </p:cSld>
  <p:clrMapOvr>
    <a:masterClrMapping/>
  </p:clrMapOvr>
  <p:extLst>
    <p:ext uri="{DCECCB84-F9BA-43D5-87BE-67443E8EF086}">
      <p15:sldGuideLst xmlns:p15="http://schemas.microsoft.com/office/powerpoint/2012/main">
        <p15:guide id="3" orient="horz" pos="4320">
          <p15:clr>
            <a:srgbClr val="FBAE40"/>
          </p15:clr>
        </p15:guide>
        <p15:guide id="4" orient="horz" pos="2614" userDrawn="1">
          <p15:clr>
            <a:srgbClr val="FBAE40"/>
          </p15:clr>
        </p15:guide>
        <p15:guide id="5" pos="737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276767312"/>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kstas ir grafinis elementas">
    <p:bg>
      <p:bgPr>
        <a:solidFill>
          <a:srgbClr val="A0BAEB"/>
        </a:solidFill>
        <a:effectLst/>
      </p:bgPr>
    </p:bg>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686BC140-6797-B320-D7A9-AC78A0F8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77" y="-49695"/>
            <a:ext cx="12358255" cy="6975604"/>
          </a:xfrm>
          <a:prstGeom prst="rect">
            <a:avLst/>
          </a:prstGeom>
          <a:solidFill>
            <a:schemeClr val="accent4"/>
          </a:solidFill>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chemeClr val="bg1"/>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chemeClr val="bg1"/>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9" name="Slide Number Placeholder 7">
            <a:extLst>
              <a:ext uri="{FF2B5EF4-FFF2-40B4-BE49-F238E27FC236}">
                <a16:creationId xmlns:a16="http://schemas.microsoft.com/office/drawing/2014/main" id="{149179EA-377A-9C22-E67B-2382F4C6F4F9}"/>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as ir grafinis elementas 2">
    <p:bg>
      <p:bgPr>
        <a:solidFill>
          <a:srgbClr val="F5B414"/>
        </a:solidFill>
        <a:effectLst/>
      </p:bgPr>
    </p:bg>
    <p:spTree>
      <p:nvGrpSpPr>
        <p:cNvPr id="1" name=""/>
        <p:cNvGrpSpPr/>
        <p:nvPr/>
      </p:nvGrpSpPr>
      <p:grpSpPr>
        <a:xfrm>
          <a:off x="0" y="0"/>
          <a:ext cx="0" cy="0"/>
          <a:chOff x="0" y="0"/>
          <a:chExt cx="0" cy="0"/>
        </a:xfrm>
      </p:grpSpPr>
      <p:pic>
        <p:nvPicPr>
          <p:cNvPr id="9" name="Picture 8" descr="Arrow&#10;&#10;Description automatically generated with low confidence">
            <a:extLst>
              <a:ext uri="{FF2B5EF4-FFF2-40B4-BE49-F238E27FC236}">
                <a16:creationId xmlns:a16="http://schemas.microsoft.com/office/drawing/2014/main" id="{3E4EBB72-1F3B-B906-A217-99C55C53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24" y="-49695"/>
            <a:ext cx="12327802" cy="6958415"/>
          </a:xfrm>
          <a:prstGeom prst="rect">
            <a:avLst/>
          </a:prstGeom>
        </p:spPr>
      </p:pic>
      <p:sp>
        <p:nvSpPr>
          <p:cNvPr id="22" name="Text Placeholder 4">
            <a:extLst>
              <a:ext uri="{FF2B5EF4-FFF2-40B4-BE49-F238E27FC236}">
                <a16:creationId xmlns:a16="http://schemas.microsoft.com/office/drawing/2014/main" id="{FCB066B1-0A5A-3F18-8037-5E04C3FC7A5A}"/>
              </a:ext>
            </a:extLst>
          </p:cNvPr>
          <p:cNvSpPr>
            <a:spLocks noGrp="1"/>
          </p:cNvSpPr>
          <p:nvPr>
            <p:ph type="body" sz="quarter" idx="10" hasCustomPrompt="1"/>
          </p:nvPr>
        </p:nvSpPr>
        <p:spPr>
          <a:xfrm>
            <a:off x="412962" y="4219186"/>
            <a:ext cx="3817394" cy="1951892"/>
          </a:xfrm>
          <a:prstGeom prst="rect">
            <a:avLst/>
          </a:prstGeom>
        </p:spPr>
        <p:txBody>
          <a:bodyPr>
            <a:noAutofit/>
          </a:bodyPr>
          <a:lstStyle>
            <a:lvl1pPr marL="0" marR="0" indent="0" algn="l" defTabSz="914400" rtl="0" eaLnBrk="1" fontAlgn="auto" latinLnBrk="0" hangingPunct="1">
              <a:lnSpc>
                <a:spcPct val="110000"/>
              </a:lnSpc>
              <a:spcBef>
                <a:spcPts val="0"/>
              </a:spcBef>
              <a:spcAft>
                <a:spcPts val="1200"/>
              </a:spcAft>
              <a:buClrTx/>
              <a:buSzPct val="100000"/>
              <a:buFont typeface="Arial" panose="020B0604020202020204" pitchFamily="34" charset="0"/>
              <a:buNone/>
              <a:tabLst/>
              <a:defRPr sz="1400" spc="40" baseline="0">
                <a:solidFill>
                  <a:srgbClr val="092E68"/>
                </a:solidFill>
                <a:latin typeface="DM Sans" pitchFamily="2"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Nam </a:t>
            </a:r>
            <a:r>
              <a:rPr lang="en-US" dirty="0" err="1"/>
              <a:t>dignissim</a:t>
            </a:r>
            <a:r>
              <a:rPr lang="en-US" dirty="0"/>
              <a:t> </a:t>
            </a:r>
            <a:r>
              <a:rPr lang="en-US" dirty="0" err="1"/>
              <a:t>augue</a:t>
            </a:r>
            <a:r>
              <a:rPr lang="en-US" dirty="0"/>
              <a:t> </a:t>
            </a:r>
            <a:r>
              <a:rPr lang="en-US" dirty="0" err="1"/>
              <a:t>interdum</a:t>
            </a:r>
            <a:r>
              <a:rPr lang="en-US" dirty="0"/>
              <a:t> </a:t>
            </a:r>
            <a:r>
              <a:rPr lang="en-US" dirty="0" err="1"/>
              <a:t>feugiat</a:t>
            </a:r>
            <a:r>
              <a:rPr lang="en-US" dirty="0"/>
              <a:t> </a:t>
            </a:r>
            <a:r>
              <a:rPr lang="en-US" dirty="0" err="1"/>
              <a:t>rutrum</a:t>
            </a:r>
            <a:r>
              <a:rPr lang="en-US" dirty="0"/>
              <a:t>. </a:t>
            </a:r>
            <a:r>
              <a:rPr lang="en-US" dirty="0" err="1"/>
              <a:t>Aliquam</a:t>
            </a:r>
            <a:r>
              <a:rPr lang="en-US" dirty="0"/>
              <a:t> </a:t>
            </a:r>
            <a:r>
              <a:rPr lang="en-US" dirty="0" err="1"/>
              <a:t>erat</a:t>
            </a:r>
            <a:r>
              <a:rPr lang="en-US" dirty="0"/>
              <a:t> </a:t>
            </a:r>
            <a:r>
              <a:rPr lang="en-US" dirty="0" err="1"/>
              <a:t>volutpat</a:t>
            </a:r>
            <a:r>
              <a:rPr lang="en-US" dirty="0"/>
              <a:t>. </a:t>
            </a:r>
            <a:r>
              <a:rPr lang="en-US" dirty="0" err="1"/>
              <a:t>Mauris</a:t>
            </a:r>
            <a:r>
              <a:rPr lang="en-US" dirty="0"/>
              <a:t> mi </a:t>
            </a:r>
            <a:r>
              <a:rPr lang="en-US" dirty="0" err="1"/>
              <a:t>urna</a:t>
            </a:r>
            <a:r>
              <a:rPr lang="en-US" dirty="0"/>
              <a:t>, </a:t>
            </a:r>
            <a:r>
              <a:rPr lang="en-US" dirty="0" err="1"/>
              <a:t>volutpat</a:t>
            </a:r>
            <a:r>
              <a:rPr lang="en-US" dirty="0"/>
              <a:t> non </a:t>
            </a:r>
            <a:r>
              <a:rPr lang="en-US" dirty="0" err="1"/>
              <a:t>nibh</a:t>
            </a:r>
            <a:r>
              <a:rPr lang="en-US" dirty="0"/>
              <a:t> vitae, </a:t>
            </a:r>
            <a:r>
              <a:rPr lang="en-US" dirty="0" err="1"/>
              <a:t>sagittis</a:t>
            </a:r>
            <a:r>
              <a:rPr lang="en-US" dirty="0"/>
              <a:t> </a:t>
            </a:r>
            <a:r>
              <a:rPr lang="en-US" dirty="0" err="1"/>
              <a:t>efficitur</a:t>
            </a:r>
            <a:r>
              <a:rPr lang="en-US" dirty="0"/>
              <a:t> </a:t>
            </a:r>
            <a:r>
              <a:rPr lang="en-US" dirty="0" err="1"/>
              <a:t>nisl</a:t>
            </a:r>
            <a:r>
              <a:rPr lang="en-US" dirty="0"/>
              <a:t>. </a:t>
            </a:r>
          </a:p>
        </p:txBody>
      </p:sp>
      <p:sp>
        <p:nvSpPr>
          <p:cNvPr id="2" name="Text Placeholder 4">
            <a:extLst>
              <a:ext uri="{FF2B5EF4-FFF2-40B4-BE49-F238E27FC236}">
                <a16:creationId xmlns:a16="http://schemas.microsoft.com/office/drawing/2014/main" id="{FF731FDF-D2B6-2C67-542A-04166659695E}"/>
              </a:ext>
            </a:extLst>
          </p:cNvPr>
          <p:cNvSpPr>
            <a:spLocks noGrp="1"/>
          </p:cNvSpPr>
          <p:nvPr>
            <p:ph type="body" sz="quarter" idx="13" hasCustomPrompt="1"/>
          </p:nvPr>
        </p:nvSpPr>
        <p:spPr>
          <a:xfrm>
            <a:off x="412962" y="1916113"/>
            <a:ext cx="4194175" cy="1951892"/>
          </a:xfrm>
          <a:prstGeom prst="rect">
            <a:avLst/>
          </a:prstGeom>
        </p:spPr>
        <p:txBody>
          <a:bodyPr>
            <a:noAutofit/>
          </a:bodyPr>
          <a:lstStyle>
            <a:lvl1pPr marL="0" marR="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sz="4400" spc="40" baseline="0">
                <a:solidFill>
                  <a:srgbClr val="092E68"/>
                </a:solidFill>
                <a:latin typeface="DM Serif Display" pitchFamily="2" charset="0"/>
              </a:defRPr>
            </a:lvl1pPr>
          </a:lstStyle>
          <a:p>
            <a:pPr lvl="0"/>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endParaRPr lang="en-US" dirty="0"/>
          </a:p>
        </p:txBody>
      </p:sp>
      <p:pic>
        <p:nvPicPr>
          <p:cNvPr id="3" name="Picture 2" descr="Icon&#10;&#10;Description automatically generated with medium confidence">
            <a:extLst>
              <a:ext uri="{FF2B5EF4-FFF2-40B4-BE49-F238E27FC236}">
                <a16:creationId xmlns:a16="http://schemas.microsoft.com/office/drawing/2014/main" id="{7FDDDA0E-1886-63F8-10FC-6DF1681847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709691" cy="700155"/>
          </a:xfrm>
          <a:prstGeom prst="rect">
            <a:avLst/>
          </a:prstGeom>
        </p:spPr>
      </p:pic>
      <p:sp>
        <p:nvSpPr>
          <p:cNvPr id="6" name="Slide Number Placeholder 7">
            <a:extLst>
              <a:ext uri="{FF2B5EF4-FFF2-40B4-BE49-F238E27FC236}">
                <a16:creationId xmlns:a16="http://schemas.microsoft.com/office/drawing/2014/main" id="{279F09CC-6F9F-8CCF-6509-87027755289B}"/>
              </a:ext>
            </a:extLst>
          </p:cNvPr>
          <p:cNvSpPr>
            <a:spLocks noGrp="1"/>
          </p:cNvSpPr>
          <p:nvPr>
            <p:ph type="sldNum" sz="quarter" idx="4"/>
          </p:nvPr>
        </p:nvSpPr>
        <p:spPr>
          <a:xfrm>
            <a:off x="412962" y="6281733"/>
            <a:ext cx="2928619" cy="365129"/>
          </a:xfrm>
          <a:prstGeom prst="rect">
            <a:avLst/>
          </a:prstGeom>
        </p:spPr>
        <p:txBody>
          <a:bodyPr/>
          <a:lstStyle>
            <a:lvl1pPr algn="l">
              <a:defRPr sz="800" spc="30" baseline="0">
                <a:solidFill>
                  <a:srgbClr val="092E68"/>
                </a:solidFill>
                <a:latin typeface="DM Sans" pitchFamily="2" charset="77"/>
              </a:defRPr>
            </a:lvl1pPr>
          </a:lstStyle>
          <a:p>
            <a:fld id="{2C9A1DEF-F8CC-264F-9A7B-89BAB9CBC5C2}" type="slidenum">
              <a:rPr lang="en-US" smtClean="0"/>
              <a:pPr/>
              <a:t>‹#›</a:t>
            </a:fld>
            <a:r>
              <a:rPr lang="en-US" dirty="0"/>
              <a:t>   |   Centrinė projektų valdymo agentūra</a:t>
            </a:r>
            <a:endParaRPr lang="x-none" dirty="0"/>
          </a:p>
        </p:txBody>
      </p:sp>
    </p:spTree>
    <p:extLst>
      <p:ext uri="{BB962C8B-B14F-4D97-AF65-F5344CB8AC3E}">
        <p14:creationId xmlns:p14="http://schemas.microsoft.com/office/powerpoint/2010/main" val="4014396825"/>
      </p:ext>
    </p:extLst>
  </p:cSld>
  <p:clrMapOvr>
    <a:masterClrMapping/>
  </p:clrMapOvr>
  <p:extLst>
    <p:ext uri="{DCECCB84-F9BA-43D5-87BE-67443E8EF086}">
      <p15:sldGuideLst xmlns:p15="http://schemas.microsoft.com/office/powerpoint/2012/main">
        <p15:guide id="3" orient="horz" pos="3680">
          <p15:clr>
            <a:srgbClr val="FBAE40"/>
          </p15:clr>
        </p15:guide>
        <p15:guide id="4" orient="horz" pos="1207">
          <p15:clr>
            <a:srgbClr val="FBAE40"/>
          </p15:clr>
        </p15:guide>
        <p15:guide id="5" pos="737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Graphical user interface, application&#10;&#10;Description automatically generated">
            <a:extLst>
              <a:ext uri="{FF2B5EF4-FFF2-40B4-BE49-F238E27FC236}">
                <a16:creationId xmlns:a16="http://schemas.microsoft.com/office/drawing/2014/main" id="{D7C548C5-1372-F840-A784-258A1CB137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1" y="365867"/>
            <a:ext cx="3069204" cy="1173211"/>
          </a:xfrm>
          <a:prstGeom prst="rect">
            <a:avLst/>
          </a:prstGeom>
        </p:spPr>
      </p:pic>
    </p:spTree>
    <p:extLst>
      <p:ext uri="{BB962C8B-B14F-4D97-AF65-F5344CB8AC3E}">
        <p14:creationId xmlns:p14="http://schemas.microsoft.com/office/powerpoint/2010/main" val="1620553513"/>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2"/>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pic>
        <p:nvPicPr>
          <p:cNvPr id="10" name="Picture 9" descr="A picture containing text&#10;&#10;Description automatically generated">
            <a:extLst>
              <a:ext uri="{FF2B5EF4-FFF2-40B4-BE49-F238E27FC236}">
                <a16:creationId xmlns:a16="http://schemas.microsoft.com/office/drawing/2014/main" id="{71E06B12-27FF-DCAE-E025-BAB778E4A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25" y="476250"/>
            <a:ext cx="2246925" cy="922134"/>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err="1"/>
              <a:t>Kontaktai</a:t>
            </a:r>
            <a:endParaRPr lang="en-US" dirty="0"/>
          </a:p>
        </p:txBody>
      </p:sp>
    </p:spTree>
    <p:extLst>
      <p:ext uri="{BB962C8B-B14F-4D97-AF65-F5344CB8AC3E}">
        <p14:creationId xmlns:p14="http://schemas.microsoft.com/office/powerpoint/2010/main" val="263704225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askut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6529" cy="6879237"/>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713789"/>
            <a:ext cx="6362242" cy="1445738"/>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Ačiū </a:t>
            </a:r>
            <a:br>
              <a:rPr lang="lt-LT" dirty="0"/>
            </a:br>
            <a:r>
              <a:rPr lang="lt-LT" dirty="0"/>
              <a:t>už dėmesį!</a:t>
            </a:r>
            <a:endParaRPr lang="x-none" dirty="0"/>
          </a:p>
        </p:txBody>
      </p:sp>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9" name="Text Placeholder 4">
            <a:extLst>
              <a:ext uri="{FF2B5EF4-FFF2-40B4-BE49-F238E27FC236}">
                <a16:creationId xmlns:a16="http://schemas.microsoft.com/office/drawing/2014/main" id="{C495DAF3-F878-8601-2CD6-1041DA1AC405}"/>
              </a:ext>
            </a:extLst>
          </p:cNvPr>
          <p:cNvSpPr>
            <a:spLocks noGrp="1"/>
          </p:cNvSpPr>
          <p:nvPr>
            <p:ph type="body" sz="quarter" idx="11" hasCustomPrompt="1"/>
          </p:nvPr>
        </p:nvSpPr>
        <p:spPr>
          <a:xfrm>
            <a:off x="479425" y="5933439"/>
            <a:ext cx="3817394" cy="751841"/>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err="1"/>
              <a:t>Kontaktai</a:t>
            </a:r>
            <a:endParaRPr lang="en-US" dirty="0"/>
          </a:p>
        </p:txBody>
      </p:sp>
      <p:pic>
        <p:nvPicPr>
          <p:cNvPr id="5" name="Picture 4" descr="Graphical user interface&#10;&#10;Description automatically generated with medium confidence">
            <a:extLst>
              <a:ext uri="{FF2B5EF4-FFF2-40B4-BE49-F238E27FC236}">
                <a16:creationId xmlns:a16="http://schemas.microsoft.com/office/drawing/2014/main" id="{32D451C1-15DE-E085-399C-C8561905D6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383" y="296802"/>
            <a:ext cx="3006544" cy="1350766"/>
          </a:xfrm>
          <a:prstGeom prst="rect">
            <a:avLst/>
          </a:prstGeom>
        </p:spPr>
      </p:pic>
    </p:spTree>
    <p:extLst>
      <p:ext uri="{BB962C8B-B14F-4D97-AF65-F5344CB8AC3E}">
        <p14:creationId xmlns:p14="http://schemas.microsoft.com/office/powerpoint/2010/main" val="2718377684"/>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askutinis">
    <p:bg>
      <p:bgPr>
        <a:solidFill>
          <a:srgbClr val="092E68"/>
        </a:solidFill>
        <a:effectLst/>
      </p:bgPr>
    </p:bg>
    <p:spTree>
      <p:nvGrpSpPr>
        <p:cNvPr id="1" name=""/>
        <p:cNvGrpSpPr/>
        <p:nvPr/>
      </p:nvGrpSpPr>
      <p:grpSpPr>
        <a:xfrm>
          <a:off x="0" y="0"/>
          <a:ext cx="0" cy="0"/>
          <a:chOff x="0" y="0"/>
          <a:chExt cx="0" cy="0"/>
        </a:xfrm>
      </p:grpSpPr>
      <p:pic>
        <p:nvPicPr>
          <p:cNvPr id="7" name="Picture 6" descr="Icon&#10;&#10;Description automatically generated with medium confidence">
            <a:extLst>
              <a:ext uri="{FF2B5EF4-FFF2-40B4-BE49-F238E27FC236}">
                <a16:creationId xmlns:a16="http://schemas.microsoft.com/office/drawing/2014/main" id="{A3D5B32B-B24A-38ED-BA89-C1C339F75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79" y="-113532"/>
            <a:ext cx="12447373" cy="7110960"/>
          </a:xfrm>
          <a:prstGeom prst="rect">
            <a:avLst/>
          </a:prstGeom>
        </p:spPr>
      </p:pic>
      <p:sp>
        <p:nvSpPr>
          <p:cNvPr id="6" name="Title 1">
            <a:extLst>
              <a:ext uri="{FF2B5EF4-FFF2-40B4-BE49-F238E27FC236}">
                <a16:creationId xmlns:a16="http://schemas.microsoft.com/office/drawing/2014/main" id="{03CAB4D2-AC8C-8331-42A1-0441255EAABB}"/>
              </a:ext>
            </a:extLst>
          </p:cNvPr>
          <p:cNvSpPr txBox="1">
            <a:spLocks/>
          </p:cNvSpPr>
          <p:nvPr userDrawn="1"/>
        </p:nvSpPr>
        <p:spPr>
          <a:xfrm>
            <a:off x="479425" y="5081069"/>
            <a:ext cx="6362242" cy="1445738"/>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pic>
        <p:nvPicPr>
          <p:cNvPr id="8" name="Picture 7" descr="Graphical user interface&#10;&#10;Description automatically generated with medium confidence">
            <a:extLst>
              <a:ext uri="{FF2B5EF4-FFF2-40B4-BE49-F238E27FC236}">
                <a16:creationId xmlns:a16="http://schemas.microsoft.com/office/drawing/2014/main" id="{3AD36FE7-81AD-038C-0A51-56CE0A4034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936" y="2507058"/>
            <a:ext cx="4104127" cy="1843883"/>
          </a:xfrm>
          <a:prstGeom prst="rect">
            <a:avLst/>
          </a:prstGeom>
        </p:spPr>
      </p:pic>
    </p:spTree>
    <p:extLst>
      <p:ext uri="{BB962C8B-B14F-4D97-AF65-F5344CB8AC3E}">
        <p14:creationId xmlns:p14="http://schemas.microsoft.com/office/powerpoint/2010/main" val="2195465024"/>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599876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 name="Picture Placeholder 7"/>
          <p:cNvSpPr>
            <a:spLocks noGrp="1"/>
          </p:cNvSpPr>
          <p:nvPr>
            <p:ph type="pic" sz="quarter" idx="10" hasCustomPrompt="1"/>
          </p:nvPr>
        </p:nvSpPr>
        <p:spPr>
          <a:xfrm>
            <a:off x="545433" y="1522209"/>
            <a:ext cx="3587015" cy="2566736"/>
          </a:xfrm>
          <a:prstGeom prst="rect">
            <a:avLst/>
          </a:prstGeom>
          <a:solidFill>
            <a:schemeClr val="tx2">
              <a:lumMod val="10000"/>
              <a:lumOff val="90000"/>
            </a:schemeClr>
          </a:solidFill>
          <a:ln w="19050">
            <a:noFill/>
          </a:ln>
        </p:spPr>
        <p:txBody>
          <a:bodyPr lIns="0" tIns="91440" rIns="0" bIns="548640" anchor="b"/>
          <a:lstStyle>
            <a:lvl1pPr algn="ctr" rtl="0">
              <a:buNone/>
              <a:defRPr sz="1867">
                <a:solidFill>
                  <a:schemeClr val="tx1">
                    <a:lumMod val="75000"/>
                    <a:lumOff val="25000"/>
                  </a:schemeClr>
                </a:solidFill>
              </a:defRPr>
            </a:lvl1pPr>
          </a:lstStyle>
          <a:p>
            <a:r>
              <a:rPr lang="en-US" dirty="0"/>
              <a:t>Image Holder</a:t>
            </a:r>
          </a:p>
        </p:txBody>
      </p:sp>
      <p:sp>
        <p:nvSpPr>
          <p:cNvPr id="6" name="Picture Placeholder 7"/>
          <p:cNvSpPr>
            <a:spLocks noGrp="1"/>
          </p:cNvSpPr>
          <p:nvPr>
            <p:ph type="pic" sz="quarter" idx="11" hasCustomPrompt="1"/>
          </p:nvPr>
        </p:nvSpPr>
        <p:spPr>
          <a:xfrm>
            <a:off x="8063834" y="1522209"/>
            <a:ext cx="3587015" cy="2566736"/>
          </a:xfrm>
          <a:prstGeom prst="rect">
            <a:avLst/>
          </a:prstGeom>
          <a:solidFill>
            <a:schemeClr val="tx2">
              <a:lumMod val="10000"/>
              <a:lumOff val="90000"/>
            </a:schemeClr>
          </a:solidFill>
          <a:ln w="19050">
            <a:noFill/>
          </a:ln>
        </p:spPr>
        <p:txBody>
          <a:bodyPr lIns="0" tIns="91440" rIns="0" bIns="54864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06623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1"/>
            <a:ext cx="12192000" cy="4343400"/>
          </a:xfrm>
          <a:prstGeom prst="rect">
            <a:avLst/>
          </a:prstGeom>
          <a:solidFill>
            <a:schemeClr val="tx2">
              <a:lumMod val="10000"/>
              <a:lumOff val="90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410289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
            <a:ext cx="12192000" cy="4825999"/>
          </a:xfrm>
          <a:prstGeom prst="rect">
            <a:avLst/>
          </a:prstGeom>
          <a:solidFill>
            <a:schemeClr val="tx2">
              <a:lumMod val="25000"/>
              <a:lumOff val="75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25322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 name="Rectangle 1"/>
          <p:cNvSpPr/>
          <p:nvPr userDrawn="1"/>
        </p:nvSpPr>
        <p:spPr>
          <a:xfrm>
            <a:off x="5892800" y="0"/>
            <a:ext cx="6299200" cy="6858000"/>
          </a:xfrm>
          <a:custGeom>
            <a:avLst/>
            <a:gdLst>
              <a:gd name="connsiteX0" fmla="*/ 0 w 4724400"/>
              <a:gd name="connsiteY0" fmla="*/ 0 h 5143500"/>
              <a:gd name="connsiteX1" fmla="*/ 4724400 w 4724400"/>
              <a:gd name="connsiteY1" fmla="*/ 0 h 5143500"/>
              <a:gd name="connsiteX2" fmla="*/ 4724400 w 4724400"/>
              <a:gd name="connsiteY2" fmla="*/ 5143500 h 5143500"/>
              <a:gd name="connsiteX3" fmla="*/ 0 w 4724400"/>
              <a:gd name="connsiteY3" fmla="*/ 5143500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2527300 w 4724400"/>
              <a:gd name="connsiteY3" fmla="*/ 5118100 h 5143500"/>
              <a:gd name="connsiteX4" fmla="*/ 0 w 4724400"/>
              <a:gd name="connsiteY4" fmla="*/ 0 h 5143500"/>
              <a:gd name="connsiteX0" fmla="*/ 0 w 4724400"/>
              <a:gd name="connsiteY0" fmla="*/ 0 h 5168900"/>
              <a:gd name="connsiteX1" fmla="*/ 4724400 w 4724400"/>
              <a:gd name="connsiteY1" fmla="*/ 0 h 5168900"/>
              <a:gd name="connsiteX2" fmla="*/ 4724400 w 4724400"/>
              <a:gd name="connsiteY2" fmla="*/ 5143500 h 5168900"/>
              <a:gd name="connsiteX3" fmla="*/ 1828800 w 4724400"/>
              <a:gd name="connsiteY3" fmla="*/ 5168900 h 5168900"/>
              <a:gd name="connsiteX4" fmla="*/ 0 w 4724400"/>
              <a:gd name="connsiteY4" fmla="*/ 0 h 5168900"/>
              <a:gd name="connsiteX0" fmla="*/ 0 w 4724400"/>
              <a:gd name="connsiteY0" fmla="*/ 0 h 5143500"/>
              <a:gd name="connsiteX1" fmla="*/ 4724400 w 4724400"/>
              <a:gd name="connsiteY1" fmla="*/ 0 h 5143500"/>
              <a:gd name="connsiteX2" fmla="*/ 4724400 w 4724400"/>
              <a:gd name="connsiteY2" fmla="*/ 5143500 h 5143500"/>
              <a:gd name="connsiteX3" fmla="*/ 1828800 w 4724400"/>
              <a:gd name="connsiteY3" fmla="*/ 5121275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1809750 w 4724400"/>
              <a:gd name="connsiteY3" fmla="*/ 5140325 h 5143500"/>
              <a:gd name="connsiteX4" fmla="*/ 0 w 47244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5143500">
                <a:moveTo>
                  <a:pt x="0" y="0"/>
                </a:moveTo>
                <a:lnTo>
                  <a:pt x="4724400" y="0"/>
                </a:lnTo>
                <a:lnTo>
                  <a:pt x="4724400" y="5143500"/>
                </a:lnTo>
                <a:lnTo>
                  <a:pt x="1809750" y="5140325"/>
                </a:lnTo>
                <a:lnTo>
                  <a:pt x="0" y="0"/>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Text Placeholder 3"/>
          <p:cNvSpPr>
            <a:spLocks noGrp="1"/>
          </p:cNvSpPr>
          <p:nvPr>
            <p:ph type="body" sz="half" idx="2" hasCustomPrompt="1"/>
          </p:nvPr>
        </p:nvSpPr>
        <p:spPr>
          <a:xfrm>
            <a:off x="508000" y="1026695"/>
            <a:ext cx="55880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55880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096000" y="0"/>
            <a:ext cx="6096000" cy="6874933"/>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816100 w 4572000"/>
              <a:gd name="connsiteY3" fmla="*/ 5118100 h 5143500"/>
              <a:gd name="connsiteX4" fmla="*/ 0 w 4572000"/>
              <a:gd name="connsiteY4" fmla="*/ 0 h 5143500"/>
              <a:gd name="connsiteX0" fmla="*/ 0 w 4572000"/>
              <a:gd name="connsiteY0" fmla="*/ 0 h 5156200"/>
              <a:gd name="connsiteX1" fmla="*/ 4572000 w 4572000"/>
              <a:gd name="connsiteY1" fmla="*/ 0 h 5156200"/>
              <a:gd name="connsiteX2" fmla="*/ 4572000 w 4572000"/>
              <a:gd name="connsiteY2" fmla="*/ 5143500 h 5156200"/>
              <a:gd name="connsiteX3" fmla="*/ 1816100 w 4572000"/>
              <a:gd name="connsiteY3" fmla="*/ 5156200 h 5156200"/>
              <a:gd name="connsiteX4" fmla="*/ 0 w 4572000"/>
              <a:gd name="connsiteY4" fmla="*/ 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6200">
                <a:moveTo>
                  <a:pt x="0" y="0"/>
                </a:moveTo>
                <a:lnTo>
                  <a:pt x="4572000" y="0"/>
                </a:lnTo>
                <a:lnTo>
                  <a:pt x="4572000" y="5143500"/>
                </a:lnTo>
                <a:lnTo>
                  <a:pt x="1816100" y="5156200"/>
                </a:lnTo>
                <a:lnTo>
                  <a:pt x="0" y="0"/>
                </a:lnTo>
                <a:close/>
              </a:path>
            </a:pathLst>
          </a:custGeom>
          <a:solidFill>
            <a:schemeClr val="tx2">
              <a:lumMod val="10000"/>
              <a:lumOff val="90000"/>
            </a:schemeClr>
          </a:solidFill>
          <a:ln w="19050">
            <a:noFill/>
          </a:ln>
        </p:spPr>
        <p:txBody>
          <a:bodyPr lIns="0" tIns="91440" rIns="0" bIns="18288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49826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64516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64516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10"/>
          <p:cNvSpPr>
            <a:spLocks noGrp="1"/>
          </p:cNvSpPr>
          <p:nvPr>
            <p:ph type="pic" sz="quarter" idx="10" hasCustomPrompt="1"/>
          </p:nvPr>
        </p:nvSpPr>
        <p:spPr>
          <a:xfrm>
            <a:off x="7662513" y="0"/>
            <a:ext cx="4529487" cy="6858000"/>
          </a:xfrm>
          <a:custGeom>
            <a:avLst/>
            <a:gdLst>
              <a:gd name="connsiteX0" fmla="*/ 336282 w 3397115"/>
              <a:gd name="connsiteY0" fmla="*/ 0 h 5143500"/>
              <a:gd name="connsiteX1" fmla="*/ 3397115 w 3397115"/>
              <a:gd name="connsiteY1" fmla="*/ 0 h 5143500"/>
              <a:gd name="connsiteX2" fmla="*/ 3397115 w 3397115"/>
              <a:gd name="connsiteY2" fmla="*/ 5143500 h 5143500"/>
              <a:gd name="connsiteX3" fmla="*/ 336282 w 3397115"/>
              <a:gd name="connsiteY3" fmla="*/ 5143500 h 5143500"/>
              <a:gd name="connsiteX4" fmla="*/ 336282 w 3397115"/>
              <a:gd name="connsiteY4" fmla="*/ 2780270 h 5143500"/>
              <a:gd name="connsiteX5" fmla="*/ 0 w 3397115"/>
              <a:gd name="connsiteY5" fmla="*/ 2571751 h 5143500"/>
              <a:gd name="connsiteX6" fmla="*/ 336282 w 3397115"/>
              <a:gd name="connsiteY6" fmla="*/ 236323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7115" h="5143500">
                <a:moveTo>
                  <a:pt x="336282" y="0"/>
                </a:moveTo>
                <a:lnTo>
                  <a:pt x="3397115" y="0"/>
                </a:lnTo>
                <a:lnTo>
                  <a:pt x="3397115" y="5143500"/>
                </a:lnTo>
                <a:lnTo>
                  <a:pt x="336282" y="5143500"/>
                </a:lnTo>
                <a:lnTo>
                  <a:pt x="336282" y="2780270"/>
                </a:lnTo>
                <a:lnTo>
                  <a:pt x="0" y="2571751"/>
                </a:lnTo>
                <a:lnTo>
                  <a:pt x="336282" y="2363233"/>
                </a:lnTo>
                <a:close/>
              </a:path>
            </a:pathLst>
          </a:custGeom>
          <a:solidFill>
            <a:schemeClr val="tx2">
              <a:lumMod val="10000"/>
              <a:lumOff val="90000"/>
            </a:schemeClr>
          </a:solidFill>
          <a:ln w="19050">
            <a:noFill/>
          </a:ln>
        </p:spPr>
        <p:txBody>
          <a:bodyPr wrap="square" lIns="0" tIns="91440" rIns="0" bIns="182880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28317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3098798"/>
            <a:ext cx="12192000" cy="3759201"/>
          </a:xfrm>
          <a:prstGeom prst="rect">
            <a:avLst/>
          </a:prstGeom>
          <a:solidFill>
            <a:schemeClr val="tx2">
              <a:lumMod val="10000"/>
              <a:lumOff val="90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
        <p:nvSpPr>
          <p:cNvPr id="8" name="Rectangle 7"/>
          <p:cNvSpPr/>
          <p:nvPr/>
        </p:nvSpPr>
        <p:spPr>
          <a:xfrm rot="16200000">
            <a:off x="4533901" y="-4533905"/>
            <a:ext cx="3124203" cy="12192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rgbClr val="FFFFFF"/>
              </a:solidFill>
            </a:endParaRPr>
          </a:p>
        </p:txBody>
      </p:sp>
      <p:sp>
        <p:nvSpPr>
          <p:cNvPr id="5" name="Text Placeholder 3"/>
          <p:cNvSpPr>
            <a:spLocks noGrp="1"/>
          </p:cNvSpPr>
          <p:nvPr>
            <p:ph type="body" sz="half" idx="2" hasCustomPrompt="1"/>
          </p:nvPr>
        </p:nvSpPr>
        <p:spPr>
          <a:xfrm>
            <a:off x="508000" y="1026695"/>
            <a:ext cx="10955867" cy="231007"/>
          </a:xfrm>
          <a:prstGeom prst="rect">
            <a:avLst/>
          </a:prstGeom>
        </p:spPr>
        <p:txBody>
          <a:bodyPr wrap="none" lIns="0" tIns="0" rIns="0" bIns="0" anchor="ctr">
            <a:noAutofit/>
          </a:bodyPr>
          <a:lstStyle>
            <a:lvl1pPr marL="0" indent="0" algn="l">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0955867"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7961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rindinis">
    <p:bg>
      <p:bgPr>
        <a:solidFill>
          <a:srgbClr val="092E68"/>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DCDCDC"/>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DCDCDC"/>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3" name="Picture 2" descr="Graphical user interface&#10;&#10;Description automatically generated with medium confidence">
            <a:extLst>
              <a:ext uri="{FF2B5EF4-FFF2-40B4-BE49-F238E27FC236}">
                <a16:creationId xmlns:a16="http://schemas.microsoft.com/office/drawing/2014/main" id="{C610F3ED-EB3B-6C0A-33F8-46A95B8D57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2" y="353166"/>
            <a:ext cx="3069204" cy="1173211"/>
          </a:xfrm>
          <a:prstGeom prst="rect">
            <a:avLst/>
          </a:prstGeom>
        </p:spPr>
      </p:pic>
    </p:spTree>
    <p:extLst>
      <p:ext uri="{BB962C8B-B14F-4D97-AF65-F5344CB8AC3E}">
        <p14:creationId xmlns:p14="http://schemas.microsoft.com/office/powerpoint/2010/main" val="280877371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 name="Picture Placeholder 5"/>
          <p:cNvSpPr>
            <a:spLocks noGrp="1"/>
          </p:cNvSpPr>
          <p:nvPr>
            <p:ph type="pic" sz="quarter" idx="10" hasCustomPrompt="1"/>
          </p:nvPr>
        </p:nvSpPr>
        <p:spPr>
          <a:xfrm>
            <a:off x="532599" y="1498601"/>
            <a:ext cx="11126803" cy="2722209"/>
          </a:xfrm>
          <a:custGeom>
            <a:avLst/>
            <a:gdLst>
              <a:gd name="connsiteX0" fmla="*/ 0 w 8345102"/>
              <a:gd name="connsiteY0" fmla="*/ 0 h 2041657"/>
              <a:gd name="connsiteX1" fmla="*/ 8345102 w 8345102"/>
              <a:gd name="connsiteY1" fmla="*/ 0 h 2041657"/>
              <a:gd name="connsiteX2" fmla="*/ 8345102 w 8345102"/>
              <a:gd name="connsiteY2" fmla="*/ 1773254 h 2041657"/>
              <a:gd name="connsiteX3" fmla="*/ 4360744 w 8345102"/>
              <a:gd name="connsiteY3" fmla="*/ 1773254 h 2041657"/>
              <a:gd name="connsiteX4" fmla="*/ 4172551 w 8345102"/>
              <a:gd name="connsiteY4" fmla="*/ 2041657 h 2041657"/>
              <a:gd name="connsiteX5" fmla="*/ 3984359 w 8345102"/>
              <a:gd name="connsiteY5" fmla="*/ 1773254 h 2041657"/>
              <a:gd name="connsiteX6" fmla="*/ 0 w 8345102"/>
              <a:gd name="connsiteY6" fmla="*/ 1773254 h 20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02" h="2041657">
                <a:moveTo>
                  <a:pt x="0" y="0"/>
                </a:moveTo>
                <a:lnTo>
                  <a:pt x="8345102" y="0"/>
                </a:lnTo>
                <a:lnTo>
                  <a:pt x="8345102" y="1773254"/>
                </a:lnTo>
                <a:lnTo>
                  <a:pt x="4360744" y="1773254"/>
                </a:lnTo>
                <a:lnTo>
                  <a:pt x="4172551" y="2041657"/>
                </a:lnTo>
                <a:lnTo>
                  <a:pt x="3984359" y="1773254"/>
                </a:lnTo>
                <a:lnTo>
                  <a:pt x="0" y="1773254"/>
                </a:lnTo>
                <a:close/>
              </a:path>
            </a:pathLst>
          </a:custGeom>
          <a:solidFill>
            <a:schemeClr val="tx2">
              <a:lumMod val="25000"/>
              <a:lumOff val="75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3677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2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7" name="Picture Placeholder 6"/>
          <p:cNvSpPr>
            <a:spLocks noGrp="1"/>
          </p:cNvSpPr>
          <p:nvPr>
            <p:ph type="pic" sz="quarter" idx="10" hasCustomPrompt="1"/>
          </p:nvPr>
        </p:nvSpPr>
        <p:spPr>
          <a:xfrm>
            <a:off x="0" y="1498600"/>
            <a:ext cx="12192000" cy="3149600"/>
          </a:xfrm>
          <a:custGeom>
            <a:avLst/>
            <a:gdLst>
              <a:gd name="connsiteX0" fmla="*/ 0 w 8345102"/>
              <a:gd name="connsiteY0" fmla="*/ 0 h 1752600"/>
              <a:gd name="connsiteX1" fmla="*/ 8345102 w 8345102"/>
              <a:gd name="connsiteY1" fmla="*/ 0 h 1752600"/>
              <a:gd name="connsiteX2" fmla="*/ 8345102 w 8345102"/>
              <a:gd name="connsiteY2" fmla="*/ 1752600 h 1752600"/>
              <a:gd name="connsiteX3" fmla="*/ 0 w 8345102"/>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8345102" h="1752600">
                <a:moveTo>
                  <a:pt x="0" y="0"/>
                </a:moveTo>
                <a:lnTo>
                  <a:pt x="8345102" y="0"/>
                </a:lnTo>
                <a:lnTo>
                  <a:pt x="8345102" y="1752600"/>
                </a:lnTo>
                <a:lnTo>
                  <a:pt x="0" y="17526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31966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1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706533" y="1026695"/>
            <a:ext cx="59336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706533" y="450250"/>
            <a:ext cx="59336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1" y="8467"/>
            <a:ext cx="5556985" cy="6849533"/>
          </a:xfrm>
          <a:custGeom>
            <a:avLst/>
            <a:gdLst>
              <a:gd name="connsiteX0" fmla="*/ 0 w 4167739"/>
              <a:gd name="connsiteY0" fmla="*/ 0 h 5137150"/>
              <a:gd name="connsiteX1" fmla="*/ 4167739 w 4167739"/>
              <a:gd name="connsiteY1" fmla="*/ 0 h 5137150"/>
              <a:gd name="connsiteX2" fmla="*/ 4167739 w 4167739"/>
              <a:gd name="connsiteY2" fmla="*/ 5137150 h 5137150"/>
              <a:gd name="connsiteX3" fmla="*/ 0 w 4167739"/>
              <a:gd name="connsiteY3" fmla="*/ 5137150 h 5137150"/>
              <a:gd name="connsiteX4" fmla="*/ 0 w 4167739"/>
              <a:gd name="connsiteY4" fmla="*/ 0 h 5137150"/>
              <a:gd name="connsiteX0" fmla="*/ 0 w 4167739"/>
              <a:gd name="connsiteY0" fmla="*/ 0 h 5137150"/>
              <a:gd name="connsiteX1" fmla="*/ 4167739 w 4167739"/>
              <a:gd name="connsiteY1" fmla="*/ 0 h 5137150"/>
              <a:gd name="connsiteX2" fmla="*/ 3215239 w 4167739"/>
              <a:gd name="connsiteY2" fmla="*/ 5137150 h 5137150"/>
              <a:gd name="connsiteX3" fmla="*/ 0 w 4167739"/>
              <a:gd name="connsiteY3" fmla="*/ 5137150 h 5137150"/>
              <a:gd name="connsiteX4" fmla="*/ 0 w 4167739"/>
              <a:gd name="connsiteY4" fmla="*/ 0 h 513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9" h="5137150">
                <a:moveTo>
                  <a:pt x="0" y="0"/>
                </a:moveTo>
                <a:lnTo>
                  <a:pt x="4167739" y="0"/>
                </a:lnTo>
                <a:lnTo>
                  <a:pt x="3215239" y="5137150"/>
                </a:lnTo>
                <a:lnTo>
                  <a:pt x="0" y="5137150"/>
                </a:lnTo>
                <a:lnTo>
                  <a:pt x="0" y="0"/>
                </a:lnTo>
                <a:close/>
              </a:path>
            </a:pathLst>
          </a:custGeom>
          <a:solidFill>
            <a:schemeClr val="tx2">
              <a:lumMod val="10000"/>
              <a:lumOff val="90000"/>
            </a:schemeClr>
          </a:solidFill>
          <a:ln w="19050">
            <a:noFill/>
          </a:ln>
        </p:spPr>
        <p:txBody>
          <a:bodyPr lIns="0" tIns="91440" rIns="0" bIns="118872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6409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46" name="Rectangle 45"/>
          <p:cNvSpPr/>
          <p:nvPr userDrawn="1"/>
        </p:nvSpPr>
        <p:spPr>
          <a:xfrm>
            <a:off x="6554550" y="1639643"/>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9" name="Right Arrow Callout 48"/>
          <p:cNvSpPr/>
          <p:nvPr userDrawn="1"/>
        </p:nvSpPr>
        <p:spPr>
          <a:xfrm rot="16200000" flipV="1">
            <a:off x="6568324" y="3595137"/>
            <a:ext cx="2304832" cy="2360379"/>
          </a:xfrm>
          <a:prstGeom prst="rightArrowCallout">
            <a:avLst>
              <a:gd name="adj1" fmla="val 18792"/>
              <a:gd name="adj2" fmla="val 9396"/>
              <a:gd name="adj3" fmla="val 7361"/>
              <a:gd name="adj4" fmla="val 92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0" name="Picture Placeholder 7"/>
          <p:cNvSpPr>
            <a:spLocks noGrp="1"/>
          </p:cNvSpPr>
          <p:nvPr>
            <p:ph type="pic" sz="quarter" idx="40" hasCustomPrompt="1"/>
          </p:nvPr>
        </p:nvSpPr>
        <p:spPr>
          <a:xfrm>
            <a:off x="6631413" y="3874977"/>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3" name="Rectangle 42"/>
          <p:cNvSpPr/>
          <p:nvPr userDrawn="1"/>
        </p:nvSpPr>
        <p:spPr>
          <a:xfrm>
            <a:off x="3867161"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Text Placeholder 3"/>
          <p:cNvSpPr>
            <a:spLocks noGrp="1"/>
          </p:cNvSpPr>
          <p:nvPr>
            <p:ph type="body" sz="half" idx="36"/>
          </p:nvPr>
        </p:nvSpPr>
        <p:spPr>
          <a:xfrm>
            <a:off x="3983342"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5" name="Text Placeholder 3"/>
          <p:cNvSpPr>
            <a:spLocks noGrp="1"/>
          </p:cNvSpPr>
          <p:nvPr>
            <p:ph type="body" sz="half" idx="37" hasCustomPrompt="1"/>
          </p:nvPr>
        </p:nvSpPr>
        <p:spPr>
          <a:xfrm>
            <a:off x="3983342"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7" name="Picture Placeholder 7"/>
          <p:cNvSpPr>
            <a:spLocks noGrp="1"/>
          </p:cNvSpPr>
          <p:nvPr>
            <p:ph type="pic" sz="quarter" idx="15" hasCustomPrompt="1"/>
          </p:nvPr>
        </p:nvSpPr>
        <p:spPr>
          <a:xfrm>
            <a:off x="533668" y="1614100"/>
            <a:ext cx="3052648" cy="427188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4" name="Right Arrow Callout 23"/>
          <p:cNvSpPr/>
          <p:nvPr userDrawn="1"/>
        </p:nvSpPr>
        <p:spPr>
          <a:xfrm rot="5400000">
            <a:off x="3894933" y="1575289"/>
            <a:ext cx="2304832" cy="2360379"/>
          </a:xfrm>
          <a:prstGeom prst="rightArrowCallout">
            <a:avLst>
              <a:gd name="adj1" fmla="val 18792"/>
              <a:gd name="adj2" fmla="val 9396"/>
              <a:gd name="adj3" fmla="val 7361"/>
              <a:gd name="adj4" fmla="val 926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5" name="Picture Placeholder 7"/>
          <p:cNvSpPr>
            <a:spLocks noGrp="1"/>
          </p:cNvSpPr>
          <p:nvPr>
            <p:ph type="pic" sz="quarter" idx="32" hasCustomPrompt="1"/>
          </p:nvPr>
        </p:nvSpPr>
        <p:spPr>
          <a:xfrm>
            <a:off x="3958022"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7" name="Text Placeholder 3"/>
          <p:cNvSpPr>
            <a:spLocks noGrp="1"/>
          </p:cNvSpPr>
          <p:nvPr>
            <p:ph type="body" sz="half" idx="38"/>
          </p:nvPr>
        </p:nvSpPr>
        <p:spPr>
          <a:xfrm>
            <a:off x="6670731" y="2235561"/>
            <a:ext cx="2100020" cy="12245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39" hasCustomPrompt="1"/>
          </p:nvPr>
        </p:nvSpPr>
        <p:spPr>
          <a:xfrm>
            <a:off x="6670731" y="1844910"/>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1" name="Rectangle 50"/>
          <p:cNvSpPr/>
          <p:nvPr userDrawn="1"/>
        </p:nvSpPr>
        <p:spPr>
          <a:xfrm>
            <a:off x="9297955"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2" name="Text Placeholder 3"/>
          <p:cNvSpPr>
            <a:spLocks noGrp="1"/>
          </p:cNvSpPr>
          <p:nvPr>
            <p:ph type="body" sz="half" idx="41"/>
          </p:nvPr>
        </p:nvSpPr>
        <p:spPr>
          <a:xfrm>
            <a:off x="9414137"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3" name="Text Placeholder 3"/>
          <p:cNvSpPr>
            <a:spLocks noGrp="1"/>
          </p:cNvSpPr>
          <p:nvPr>
            <p:ph type="body" sz="half" idx="42" hasCustomPrompt="1"/>
          </p:nvPr>
        </p:nvSpPr>
        <p:spPr>
          <a:xfrm>
            <a:off x="9414137"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4" name="Right Arrow Callout 53"/>
          <p:cNvSpPr/>
          <p:nvPr userDrawn="1"/>
        </p:nvSpPr>
        <p:spPr>
          <a:xfrm rot="5400000">
            <a:off x="9325728" y="1575289"/>
            <a:ext cx="2304832" cy="2360379"/>
          </a:xfrm>
          <a:prstGeom prst="rightArrowCallout">
            <a:avLst>
              <a:gd name="adj1" fmla="val 18792"/>
              <a:gd name="adj2" fmla="val 9396"/>
              <a:gd name="adj3" fmla="val 7361"/>
              <a:gd name="adj4" fmla="val 926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5" name="Picture Placeholder 7"/>
          <p:cNvSpPr>
            <a:spLocks noGrp="1"/>
          </p:cNvSpPr>
          <p:nvPr>
            <p:ph type="pic" sz="quarter" idx="43" hasCustomPrompt="1"/>
          </p:nvPr>
        </p:nvSpPr>
        <p:spPr>
          <a:xfrm>
            <a:off x="9388817"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2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21"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40136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wipe(up)">
                                      <p:cBhvr>
                                        <p:cTn id="25" dur="500"/>
                                        <p:tgtEl>
                                          <p:spTgt spid="45">
                                            <p:txEl>
                                              <p:pRg st="0" end="0"/>
                                            </p:txEl>
                                          </p:spTgt>
                                        </p:tgtEl>
                                      </p:cBhvr>
                                    </p:animEffect>
                                  </p:childTnLst>
                                </p:cTn>
                              </p:par>
                            </p:childTnLst>
                          </p:cTn>
                        </p:par>
                        <p:par>
                          <p:cTn id="26" fill="hold">
                            <p:stCondLst>
                              <p:cond delay="2000"/>
                            </p:stCondLst>
                            <p:childTnLst>
                              <p:par>
                                <p:cTn id="27" presetID="22" presetClass="entr" presetSubtype="1" fill="hold" grpId="0" nodeType="afterEffect" nodePh="1">
                                  <p:stCondLst>
                                    <p:cond delay="0"/>
                                  </p:stCondLst>
                                  <p:endCondLst>
                                    <p:cond evt="begin" delay="0">
                                      <p:tn val="27"/>
                                    </p:cond>
                                  </p:endCondLst>
                                  <p:childTnLst>
                                    <p:set>
                                      <p:cBhvr>
                                        <p:cTn id="28" dur="1" fill="hold">
                                          <p:stCondLst>
                                            <p:cond delay="0"/>
                                          </p:stCondLst>
                                        </p:cTn>
                                        <p:tgtEl>
                                          <p:spTgt spid="44">
                                            <p:txEl>
                                              <p:pRg st="0" end="0"/>
                                            </p:txEl>
                                          </p:spTgt>
                                        </p:tgtEl>
                                        <p:attrNameLst>
                                          <p:attrName>style.visibility</p:attrName>
                                        </p:attrNameLst>
                                      </p:cBhvr>
                                      <p:to>
                                        <p:strVal val="visible"/>
                                      </p:to>
                                    </p:set>
                                    <p:animEffect transition="in" filter="wipe(up)">
                                      <p:cBhvr>
                                        <p:cTn id="29" dur="500"/>
                                        <p:tgtEl>
                                          <p:spTgt spid="44">
                                            <p:txEl>
                                              <p:pRg st="0" end="0"/>
                                            </p:txEl>
                                          </p:spTgt>
                                        </p:tgtEl>
                                      </p:cBhvr>
                                    </p:animEffect>
                                  </p:childTnLst>
                                </p:cTn>
                              </p:par>
                            </p:childTnLst>
                          </p:cTn>
                        </p:par>
                        <p:par>
                          <p:cTn id="30" fill="hold">
                            <p:stCondLst>
                              <p:cond delay="25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Effect transition="in" filter="wipe(up)">
                                      <p:cBhvr>
                                        <p:cTn id="47" dur="500"/>
                                        <p:tgtEl>
                                          <p:spTgt spid="48">
                                            <p:txEl>
                                              <p:pRg st="0" end="0"/>
                                            </p:txEl>
                                          </p:spTgt>
                                        </p:tgtEl>
                                      </p:cBhvr>
                                    </p:animEffect>
                                  </p:childTnLst>
                                </p:cTn>
                              </p:par>
                            </p:childTnLst>
                          </p:cTn>
                        </p:par>
                        <p:par>
                          <p:cTn id="48" fill="hold">
                            <p:stCondLst>
                              <p:cond delay="4000"/>
                            </p:stCondLst>
                            <p:childTnLst>
                              <p:par>
                                <p:cTn id="49" presetID="22" presetClass="entr" presetSubtype="1" fill="hold" grpId="0" nodeType="afterEffect" nodePh="1">
                                  <p:stCondLst>
                                    <p:cond delay="0"/>
                                  </p:stCondLst>
                                  <p:endCondLst>
                                    <p:cond evt="begin" delay="0">
                                      <p:tn val="49"/>
                                    </p:cond>
                                  </p:endCondLst>
                                  <p:childTnLst>
                                    <p:set>
                                      <p:cBhvr>
                                        <p:cTn id="50" dur="1" fill="hold">
                                          <p:stCondLst>
                                            <p:cond delay="0"/>
                                          </p:stCondLst>
                                        </p:cTn>
                                        <p:tgtEl>
                                          <p:spTgt spid="47">
                                            <p:txEl>
                                              <p:pRg st="0" end="0"/>
                                            </p:txEl>
                                          </p:spTgt>
                                        </p:tgtEl>
                                        <p:attrNameLst>
                                          <p:attrName>style.visibility</p:attrName>
                                        </p:attrNameLst>
                                      </p:cBhvr>
                                      <p:to>
                                        <p:strVal val="visible"/>
                                      </p:to>
                                    </p:set>
                                    <p:animEffect transition="in" filter="wipe(up)">
                                      <p:cBhvr>
                                        <p:cTn id="51" dur="500"/>
                                        <p:tgtEl>
                                          <p:spTgt spid="47">
                                            <p:txEl>
                                              <p:pRg st="0" end="0"/>
                                            </p:txEl>
                                          </p:spTgt>
                                        </p:tgtEl>
                                      </p:cBhvr>
                                    </p:animEffect>
                                  </p:childTnLst>
                                </p:cTn>
                              </p:par>
                            </p:childTnLst>
                          </p:cTn>
                        </p:par>
                        <p:par>
                          <p:cTn id="52" fill="hold">
                            <p:stCondLst>
                              <p:cond delay="4500"/>
                            </p:stCondLst>
                            <p:childTnLst>
                              <p:par>
                                <p:cTn id="53" presetID="2" presetClass="entr" presetSubtype="1" accel="50000" decel="5000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0-#ppt_h/2"/>
                                          </p:val>
                                        </p:tav>
                                        <p:tav tm="100000">
                                          <p:val>
                                            <p:strVal val="#ppt_y"/>
                                          </p:val>
                                        </p:tav>
                                      </p:tavLst>
                                    </p:anim>
                                  </p:childTnLst>
                                </p:cTn>
                              </p:par>
                            </p:childTnLst>
                          </p:cTn>
                        </p:par>
                        <p:par>
                          <p:cTn id="57" fill="hold">
                            <p:stCondLst>
                              <p:cond delay="5000"/>
                            </p:stCondLst>
                            <p:childTnLst>
                              <p:par>
                                <p:cTn id="58" presetID="53"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fltVal val="0"/>
                                          </p:val>
                                        </p:tav>
                                        <p:tav tm="100000">
                                          <p:val>
                                            <p:strVal val="#ppt_w"/>
                                          </p:val>
                                        </p:tav>
                                      </p:tavLst>
                                    </p:anim>
                                    <p:anim calcmode="lin" valueType="num">
                                      <p:cBhvr>
                                        <p:cTn id="61" dur="500" fill="hold"/>
                                        <p:tgtEl>
                                          <p:spTgt spid="55"/>
                                        </p:tgtEl>
                                        <p:attrNameLst>
                                          <p:attrName>ppt_h</p:attrName>
                                        </p:attrNameLst>
                                      </p:cBhvr>
                                      <p:tavLst>
                                        <p:tav tm="0">
                                          <p:val>
                                            <p:fltVal val="0"/>
                                          </p:val>
                                        </p:tav>
                                        <p:tav tm="100000">
                                          <p:val>
                                            <p:strVal val="#ppt_h"/>
                                          </p:val>
                                        </p:tav>
                                      </p:tavLst>
                                    </p:anim>
                                    <p:animEffect transition="in" filter="fade">
                                      <p:cBhvr>
                                        <p:cTn id="62" dur="500"/>
                                        <p:tgtEl>
                                          <p:spTgt spid="5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down)">
                                      <p:cBhvr>
                                        <p:cTn id="65" dur="500"/>
                                        <p:tgtEl>
                                          <p:spTgt spid="51"/>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wipe(up)">
                                      <p:cBhvr>
                                        <p:cTn id="69" dur="500"/>
                                        <p:tgtEl>
                                          <p:spTgt spid="53">
                                            <p:txEl>
                                              <p:pRg st="0" end="0"/>
                                            </p:txEl>
                                          </p:spTgt>
                                        </p:tgtEl>
                                      </p:cBhvr>
                                    </p:animEffect>
                                  </p:childTnLst>
                                </p:cTn>
                              </p:par>
                            </p:childTnLst>
                          </p:cTn>
                        </p:par>
                        <p:par>
                          <p:cTn id="70" fill="hold">
                            <p:stCondLst>
                              <p:cond delay="6000"/>
                            </p:stCondLst>
                            <p:childTnLst>
                              <p:par>
                                <p:cTn id="71" presetID="22" presetClass="entr" presetSubtype="1" fill="hold" grpId="0" nodeType="afterEffect" nodePh="1">
                                  <p:stCondLst>
                                    <p:cond delay="0"/>
                                  </p:stCondLst>
                                  <p:endCondLst>
                                    <p:cond evt="begin" delay="0">
                                      <p:tn val="71"/>
                                    </p:cond>
                                  </p:endCondLst>
                                  <p:childTnLst>
                                    <p:set>
                                      <p:cBhvr>
                                        <p:cTn id="72" dur="1" fill="hold">
                                          <p:stCondLst>
                                            <p:cond delay="0"/>
                                          </p:stCondLst>
                                        </p:cTn>
                                        <p:tgtEl>
                                          <p:spTgt spid="52">
                                            <p:txEl>
                                              <p:pRg st="0" end="0"/>
                                            </p:txEl>
                                          </p:spTgt>
                                        </p:tgtEl>
                                        <p:attrNameLst>
                                          <p:attrName>style.visibility</p:attrName>
                                        </p:attrNameLst>
                                      </p:cBhvr>
                                      <p:to>
                                        <p:strVal val="visible"/>
                                      </p:to>
                                    </p:set>
                                    <p:animEffect transition="in" filter="wipe(up)">
                                      <p:cBhvr>
                                        <p:cTn id="73"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50" grpId="0" animBg="1"/>
      <p:bldP spid="43" grpId="0" animBg="1"/>
      <p:bldP spid="44"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27" grpId="0"/>
      <p:bldP spid="24" grpId="0" animBg="1"/>
      <p:bldP spid="25" grpId="0" animBg="1"/>
      <p:bldP spid="47"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up)">
                      <p:cBhvr>
                        <p:cTn dur="500"/>
                        <p:tgtEl>
                          <p:spTgt spid="47"/>
                        </p:tgtEl>
                      </p:cBhvr>
                    </p:animEffect>
                  </p:childTnLst>
                </p:cTn>
              </p:par>
            </p:tnLst>
          </p:tmpl>
        </p:tmplLst>
      </p:bldP>
      <p:bldP spid="48" grpId="0" build="p">
        <p:tmplLst>
          <p:tmpl lvl="1">
            <p:tnLst>
              <p:par>
                <p:cTn presetID="22" presetClass="entr" presetSubtype="1"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up)">
                      <p:cBhvr>
                        <p:cTn dur="500"/>
                        <p:tgtEl>
                          <p:spTgt spid="48"/>
                        </p:tgtEl>
                      </p:cBhvr>
                    </p:animEffect>
                  </p:childTnLst>
                </p:cTn>
              </p:par>
            </p:tnLst>
          </p:tmpl>
        </p:tmplLst>
      </p:bldP>
      <p:bldP spid="51" grpId="0" animBg="1"/>
      <p:bldP spid="52"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53" grpId="0" build="p">
        <p:tmplLst>
          <p:tmpl lvl="1">
            <p:tnLst>
              <p:par>
                <p:cTn presetID="22" presetClass="entr" presetSubtype="1"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up)">
                      <p:cBhvr>
                        <p:cTn dur="500"/>
                        <p:tgtEl>
                          <p:spTgt spid="53"/>
                        </p:tgtEl>
                      </p:cBhvr>
                    </p:animEffect>
                  </p:childTnLst>
                </p:cTn>
              </p:par>
            </p:tnLst>
          </p:tmpl>
        </p:tmplLst>
      </p:bldP>
      <p:bldP spid="54" grpId="0" animBg="1"/>
      <p:bldP spid="55"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587100" y="2258467"/>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 name="Group 12"/>
          <p:cNvGrpSpPr/>
          <p:nvPr userDrawn="1"/>
        </p:nvGrpSpPr>
        <p:grpSpPr>
          <a:xfrm>
            <a:off x="595567" y="1710533"/>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14" name="Rectangle 13"/>
          <p:cNvSpPr/>
          <p:nvPr userDrawn="1"/>
        </p:nvSpPr>
        <p:spPr>
          <a:xfrm>
            <a:off x="5955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5" name="Text Placeholder 3"/>
          <p:cNvSpPr>
            <a:spLocks noGrp="1"/>
          </p:cNvSpPr>
          <p:nvPr>
            <p:ph type="body" sz="half" idx="16" hasCustomPrompt="1"/>
          </p:nvPr>
        </p:nvSpPr>
        <p:spPr>
          <a:xfrm>
            <a:off x="7225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722568"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07432" y="2258467"/>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 name="Group 20"/>
          <p:cNvGrpSpPr/>
          <p:nvPr userDrawn="1"/>
        </p:nvGrpSpPr>
        <p:grpSpPr>
          <a:xfrm>
            <a:off x="3415900" y="1710533"/>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27" name="Rectangle 26"/>
          <p:cNvSpPr/>
          <p:nvPr userDrawn="1"/>
        </p:nvSpPr>
        <p:spPr>
          <a:xfrm>
            <a:off x="3415900"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8" name="Text Placeholder 3"/>
          <p:cNvSpPr>
            <a:spLocks noGrp="1"/>
          </p:cNvSpPr>
          <p:nvPr>
            <p:ph type="body" sz="half" idx="19" hasCustomPrompt="1"/>
          </p:nvPr>
        </p:nvSpPr>
        <p:spPr>
          <a:xfrm>
            <a:off x="3542900"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42901"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206333" y="2258467"/>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 name="Group 32"/>
          <p:cNvGrpSpPr/>
          <p:nvPr userDrawn="1"/>
        </p:nvGrpSpPr>
        <p:grpSpPr>
          <a:xfrm>
            <a:off x="6223267" y="1710533"/>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36" name="Rectangle 35"/>
          <p:cNvSpPr/>
          <p:nvPr userDrawn="1"/>
        </p:nvSpPr>
        <p:spPr>
          <a:xfrm>
            <a:off x="62232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7" name="Text Placeholder 3"/>
          <p:cNvSpPr>
            <a:spLocks noGrp="1"/>
          </p:cNvSpPr>
          <p:nvPr>
            <p:ph type="body" sz="half" idx="22" hasCustomPrompt="1"/>
          </p:nvPr>
        </p:nvSpPr>
        <p:spPr>
          <a:xfrm>
            <a:off x="63502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50267"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9069101" y="2258467"/>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5" name="Group 39"/>
          <p:cNvGrpSpPr/>
          <p:nvPr userDrawn="1"/>
        </p:nvGrpSpPr>
        <p:grpSpPr>
          <a:xfrm>
            <a:off x="9077568" y="1710533"/>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43" name="Rectangle 42"/>
          <p:cNvSpPr/>
          <p:nvPr userDrawn="1"/>
        </p:nvSpPr>
        <p:spPr>
          <a:xfrm>
            <a:off x="9077568"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Text Placeholder 3"/>
          <p:cNvSpPr>
            <a:spLocks noGrp="1"/>
          </p:cNvSpPr>
          <p:nvPr>
            <p:ph type="body" sz="half" idx="25" hasCustomPrompt="1"/>
          </p:nvPr>
        </p:nvSpPr>
        <p:spPr>
          <a:xfrm>
            <a:off x="9204568"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204569"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6"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13513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up)">
                                      <p:cBhvr>
                                        <p:cTn id="23" dur="500"/>
                                        <p:tgtEl>
                                          <p:spTgt spid="18">
                                            <p:txEl>
                                              <p:pRg st="0" end="0"/>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wipe(up)">
                                      <p:cBhvr>
                                        <p:cTn id="39" dur="500"/>
                                        <p:tgtEl>
                                          <p:spTgt spid="28">
                                            <p:txEl>
                                              <p:pRg st="0" end="0"/>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wipe(up)">
                                      <p:cBhvr>
                                        <p:cTn id="43" dur="500"/>
                                        <p:tgtEl>
                                          <p:spTgt spid="31">
                                            <p:txEl>
                                              <p:pRg st="0" end="0"/>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up)">
                                      <p:cBhvr>
                                        <p:cTn id="59" dur="500"/>
                                        <p:tgtEl>
                                          <p:spTgt spid="37">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8">
                                            <p:txEl>
                                              <p:pRg st="0" end="0"/>
                                            </p:txEl>
                                          </p:spTgt>
                                        </p:tgtEl>
                                        <p:attrNameLst>
                                          <p:attrName>style.visibility</p:attrName>
                                        </p:attrNameLst>
                                      </p:cBhvr>
                                      <p:to>
                                        <p:strVal val="visible"/>
                                      </p:to>
                                    </p:set>
                                    <p:animEffect transition="in" filter="wipe(up)">
                                      <p:cBhvr>
                                        <p:cTn id="63" dur="500"/>
                                        <p:tgtEl>
                                          <p:spTgt spid="38">
                                            <p:txEl>
                                              <p:pRg st="0" end="0"/>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up)">
                                      <p:cBhvr>
                                        <p:cTn id="67" dur="500"/>
                                        <p:tgtEl>
                                          <p:spTgt spid="5"/>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500"/>
                                        <p:tgtEl>
                                          <p:spTgt spid="39"/>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down)">
                                      <p:cBhvr>
                                        <p:cTn id="75" dur="500"/>
                                        <p:tgtEl>
                                          <p:spTgt spid="43"/>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4">
                                            <p:txEl>
                                              <p:pRg st="0" end="0"/>
                                            </p:txEl>
                                          </p:spTgt>
                                        </p:tgtEl>
                                        <p:attrNameLst>
                                          <p:attrName>style.visibility</p:attrName>
                                        </p:attrNameLst>
                                      </p:cBhvr>
                                      <p:to>
                                        <p:strVal val="visible"/>
                                      </p:to>
                                    </p:set>
                                    <p:animEffect transition="in" filter="wipe(up)">
                                      <p:cBhvr>
                                        <p:cTn id="79" dur="500"/>
                                        <p:tgtEl>
                                          <p:spTgt spid="44">
                                            <p:txEl>
                                              <p:pRg st="0" end="0"/>
                                            </p:txEl>
                                          </p:spTgt>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45">
                                            <p:txEl>
                                              <p:pRg st="0" end="0"/>
                                            </p:txEl>
                                          </p:spTgt>
                                        </p:tgtEl>
                                        <p:attrNameLst>
                                          <p:attrName>style.visibility</p:attrName>
                                        </p:attrNameLst>
                                      </p:cBhvr>
                                      <p:to>
                                        <p:strVal val="visible"/>
                                      </p:to>
                                    </p:set>
                                    <p:animEffect transition="in" filter="wipe(up)">
                                      <p:cBhvr>
                                        <p:cTn id="83"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7"/>
          <p:cNvSpPr>
            <a:spLocks noGrp="1"/>
          </p:cNvSpPr>
          <p:nvPr>
            <p:ph type="pic" sz="quarter" idx="13" hasCustomPrompt="1"/>
          </p:nvPr>
        </p:nvSpPr>
        <p:spPr>
          <a:xfrm>
            <a:off x="533665"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6208933"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6" name="Rectangle 5"/>
          <p:cNvSpPr/>
          <p:nvPr userDrawn="1"/>
        </p:nvSpPr>
        <p:spPr>
          <a:xfrm>
            <a:off x="533665" y="1527209"/>
            <a:ext cx="5437632"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7" name="Rectangle 6"/>
          <p:cNvSpPr/>
          <p:nvPr userDrawn="1"/>
        </p:nvSpPr>
        <p:spPr>
          <a:xfrm>
            <a:off x="6212140" y="1527209"/>
            <a:ext cx="54312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8" name="Text Placeholder 3"/>
          <p:cNvSpPr>
            <a:spLocks noGrp="1"/>
          </p:cNvSpPr>
          <p:nvPr>
            <p:ph type="body" sz="half" idx="16" hasCustomPrompt="1"/>
          </p:nvPr>
        </p:nvSpPr>
        <p:spPr>
          <a:xfrm>
            <a:off x="742361"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9" name="Text Placeholder 3"/>
          <p:cNvSpPr>
            <a:spLocks noGrp="1"/>
          </p:cNvSpPr>
          <p:nvPr>
            <p:ph type="body" sz="half" idx="19" hasCustomPrompt="1"/>
          </p:nvPr>
        </p:nvSpPr>
        <p:spPr>
          <a:xfrm>
            <a:off x="6417629"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00259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7" name="Rectangle 6"/>
          <p:cNvSpPr/>
          <p:nvPr userDrawn="1"/>
        </p:nvSpPr>
        <p:spPr>
          <a:xfrm>
            <a:off x="533665" y="1527209"/>
            <a:ext cx="35356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8" name="Text Placeholder 3"/>
          <p:cNvSpPr>
            <a:spLocks noGrp="1"/>
          </p:cNvSpPr>
          <p:nvPr>
            <p:ph type="body" sz="half" idx="16" hasCustomPrompt="1"/>
          </p:nvPr>
        </p:nvSpPr>
        <p:spPr>
          <a:xfrm>
            <a:off x="742285"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2" name="Rectangle 11"/>
          <p:cNvSpPr/>
          <p:nvPr userDrawn="1"/>
        </p:nvSpPr>
        <p:spPr>
          <a:xfrm>
            <a:off x="4328160" y="1527209"/>
            <a:ext cx="35356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4" name="Text Placeholder 3"/>
          <p:cNvSpPr>
            <a:spLocks noGrp="1"/>
          </p:cNvSpPr>
          <p:nvPr>
            <p:ph type="body" sz="half" idx="17" hasCustomPrompt="1"/>
          </p:nvPr>
        </p:nvSpPr>
        <p:spPr>
          <a:xfrm>
            <a:off x="4536780"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8116233" y="1527209"/>
            <a:ext cx="3535680"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7" name="Text Placeholder 3"/>
          <p:cNvSpPr>
            <a:spLocks noGrp="1"/>
          </p:cNvSpPr>
          <p:nvPr>
            <p:ph type="body" sz="half" idx="18" hasCustomPrompt="1"/>
          </p:nvPr>
        </p:nvSpPr>
        <p:spPr>
          <a:xfrm>
            <a:off x="8324853"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69049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left)">
                                      <p:cBhvr>
                                        <p:cTn id="25" dur="500"/>
                                        <p:tgtEl>
                                          <p:spTgt spid="14">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wipe(left)">
                                      <p:cBhvr>
                                        <p:cTn id="3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2" name="Rectangle 11"/>
          <p:cNvSpPr/>
          <p:nvPr userDrawn="1"/>
        </p:nvSpPr>
        <p:spPr>
          <a:xfrm>
            <a:off x="533667" y="1527209"/>
            <a:ext cx="2560319"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4" name="Text Placeholder 3"/>
          <p:cNvSpPr>
            <a:spLocks noGrp="1"/>
          </p:cNvSpPr>
          <p:nvPr>
            <p:ph type="body" sz="half" idx="16" hasCustomPrompt="1"/>
          </p:nvPr>
        </p:nvSpPr>
        <p:spPr>
          <a:xfrm>
            <a:off x="711768"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3387022" y="1527209"/>
            <a:ext cx="25603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7" name="Text Placeholder 3"/>
          <p:cNvSpPr>
            <a:spLocks noGrp="1"/>
          </p:cNvSpPr>
          <p:nvPr>
            <p:ph type="body" sz="half" idx="17" hasCustomPrompt="1"/>
          </p:nvPr>
        </p:nvSpPr>
        <p:spPr>
          <a:xfrm>
            <a:off x="3565123"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Rectangle 17"/>
          <p:cNvSpPr/>
          <p:nvPr userDrawn="1"/>
        </p:nvSpPr>
        <p:spPr>
          <a:xfrm>
            <a:off x="6240379" y="1527209"/>
            <a:ext cx="256031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9" name="Text Placeholder 3"/>
          <p:cNvSpPr>
            <a:spLocks noGrp="1"/>
          </p:cNvSpPr>
          <p:nvPr>
            <p:ph type="body" sz="half" idx="18" hasCustomPrompt="1"/>
          </p:nvPr>
        </p:nvSpPr>
        <p:spPr>
          <a:xfrm>
            <a:off x="6418480"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9093735" y="1527209"/>
            <a:ext cx="2560319"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1" name="Text Placeholder 3"/>
          <p:cNvSpPr>
            <a:spLocks noGrp="1"/>
          </p:cNvSpPr>
          <p:nvPr>
            <p:ph type="body" sz="half" idx="19" hasCustomPrompt="1"/>
          </p:nvPr>
        </p:nvSpPr>
        <p:spPr>
          <a:xfrm>
            <a:off x="9271836"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3975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wipe(left)">
                                      <p:cBhvr>
                                        <p:cTn id="14" dur="500"/>
                                        <p:tgtEl>
                                          <p:spTgt spid="14">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left)">
                                      <p:cBhvr>
                                        <p:cTn id="25" dur="500"/>
                                        <p:tgtEl>
                                          <p:spTgt spid="17">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wipe(left)">
                                      <p:cBhvr>
                                        <p:cTn id="36" dur="500"/>
                                        <p:tgtEl>
                                          <p:spTgt spid="19">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wipe(left)">
                                      <p:cBhvr>
                                        <p:cTn id="4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5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7" name="Picture Placeholder 7"/>
          <p:cNvSpPr>
            <a:spLocks noGrp="1"/>
          </p:cNvSpPr>
          <p:nvPr>
            <p:ph type="pic" sz="quarter" idx="16" hasCustomPrompt="1"/>
          </p:nvPr>
        </p:nvSpPr>
        <p:spPr>
          <a:xfrm>
            <a:off x="4328160"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7" hasCustomPrompt="1"/>
          </p:nvPr>
        </p:nvSpPr>
        <p:spPr>
          <a:xfrm>
            <a:off x="533665"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8116233"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4" name="Rectangle 13"/>
          <p:cNvSpPr/>
          <p:nvPr userDrawn="1"/>
        </p:nvSpPr>
        <p:spPr>
          <a:xfrm>
            <a:off x="533665" y="1527209"/>
            <a:ext cx="3535680" cy="397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6" name="Text Placeholder 3"/>
          <p:cNvSpPr>
            <a:spLocks noGrp="1"/>
          </p:cNvSpPr>
          <p:nvPr>
            <p:ph type="body" sz="half" idx="19" hasCustomPrompt="1"/>
          </p:nvPr>
        </p:nvSpPr>
        <p:spPr>
          <a:xfrm>
            <a:off x="742285" y="1554601"/>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7" name="Rectangle 16"/>
          <p:cNvSpPr/>
          <p:nvPr userDrawn="1"/>
        </p:nvSpPr>
        <p:spPr>
          <a:xfrm>
            <a:off x="4328160" y="1527209"/>
            <a:ext cx="3535680" cy="397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8" name="Text Placeholder 3"/>
          <p:cNvSpPr>
            <a:spLocks noGrp="1"/>
          </p:cNvSpPr>
          <p:nvPr>
            <p:ph type="body" sz="half" idx="20" hasCustomPrompt="1"/>
          </p:nvPr>
        </p:nvSpPr>
        <p:spPr>
          <a:xfrm>
            <a:off x="4536780"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9" name="Rectangle 18"/>
          <p:cNvSpPr/>
          <p:nvPr userDrawn="1"/>
        </p:nvSpPr>
        <p:spPr>
          <a:xfrm>
            <a:off x="8116233" y="1527209"/>
            <a:ext cx="3535680" cy="397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0" name="Text Placeholder 3"/>
          <p:cNvSpPr>
            <a:spLocks noGrp="1"/>
          </p:cNvSpPr>
          <p:nvPr>
            <p:ph type="body" sz="half" idx="21" hasCustomPrompt="1"/>
          </p:nvPr>
        </p:nvSpPr>
        <p:spPr>
          <a:xfrm>
            <a:off x="8324853"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1" name="Rectangle 20"/>
          <p:cNvSpPr/>
          <p:nvPr userDrawn="1"/>
        </p:nvSpPr>
        <p:spPr>
          <a:xfrm>
            <a:off x="533665" y="3937000"/>
            <a:ext cx="3535680" cy="397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2" name="Text Placeholder 3"/>
          <p:cNvSpPr>
            <a:spLocks noGrp="1"/>
          </p:cNvSpPr>
          <p:nvPr>
            <p:ph type="body" sz="half" idx="22" hasCustomPrompt="1"/>
          </p:nvPr>
        </p:nvSpPr>
        <p:spPr>
          <a:xfrm>
            <a:off x="742285" y="3964392"/>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3" name="Rectangle 22"/>
          <p:cNvSpPr/>
          <p:nvPr userDrawn="1"/>
        </p:nvSpPr>
        <p:spPr>
          <a:xfrm>
            <a:off x="4328160" y="3937000"/>
            <a:ext cx="3535680" cy="3978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4" name="Text Placeholder 3"/>
          <p:cNvSpPr>
            <a:spLocks noGrp="1"/>
          </p:cNvSpPr>
          <p:nvPr>
            <p:ph type="body" sz="half" idx="23" hasCustomPrompt="1"/>
          </p:nvPr>
        </p:nvSpPr>
        <p:spPr>
          <a:xfrm>
            <a:off x="4536780"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5" name="Rectangle 24"/>
          <p:cNvSpPr/>
          <p:nvPr userDrawn="1"/>
        </p:nvSpPr>
        <p:spPr>
          <a:xfrm>
            <a:off x="8116233" y="3937000"/>
            <a:ext cx="3535680" cy="397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6" name="Text Placeholder 3"/>
          <p:cNvSpPr>
            <a:spLocks noGrp="1"/>
          </p:cNvSpPr>
          <p:nvPr>
            <p:ph type="body" sz="half" idx="24" hasCustomPrompt="1"/>
          </p:nvPr>
        </p:nvSpPr>
        <p:spPr>
          <a:xfrm>
            <a:off x="8324853"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2754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left)">
                                      <p:cBhvr>
                                        <p:cTn id="14" dur="500"/>
                                        <p:tgtEl>
                                          <p:spTgt spid="16">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wipe(left)">
                                      <p:cBhvr>
                                        <p:cTn id="25" dur="500"/>
                                        <p:tgtEl>
                                          <p:spTgt spid="18">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wipe(left)">
                                      <p:cBhvr>
                                        <p:cTn id="36" dur="500"/>
                                        <p:tgtEl>
                                          <p:spTgt spid="20">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left)">
                                      <p:cBhvr>
                                        <p:cTn id="47" dur="500"/>
                                        <p:tgtEl>
                                          <p:spTgt spid="22">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4">
                                            <p:txEl>
                                              <p:pRg st="0" end="0"/>
                                            </p:txEl>
                                          </p:spTgt>
                                        </p:tgtEl>
                                        <p:attrNameLst>
                                          <p:attrName>style.visibility</p:attrName>
                                        </p:attrNameLst>
                                      </p:cBhvr>
                                      <p:to>
                                        <p:strVal val="visible"/>
                                      </p:to>
                                    </p:set>
                                    <p:animEffect transition="in" filter="wipe(left)">
                                      <p:cBhvr>
                                        <p:cTn id="58" dur="500"/>
                                        <p:tgtEl>
                                          <p:spTgt spid="24">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6">
                                            <p:txEl>
                                              <p:pRg st="0" end="0"/>
                                            </p:txEl>
                                          </p:spTgt>
                                        </p:tgtEl>
                                        <p:attrNameLst>
                                          <p:attrName>style.visibility</p:attrName>
                                        </p:attrNameLst>
                                      </p:cBhvr>
                                      <p:to>
                                        <p:strVal val="visible"/>
                                      </p:to>
                                    </p:set>
                                    <p:animEffect transition="in" filter="wipe(left)">
                                      <p:cBhvr>
                                        <p:cTn id="6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animBg="1"/>
      <p:bldP spid="12" grpId="0" animBg="1"/>
      <p:bldP spid="14"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6240377"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7" hasCustomPrompt="1"/>
          </p:nvPr>
        </p:nvSpPr>
        <p:spPr>
          <a:xfrm>
            <a:off x="533665"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8" hasCustomPrompt="1"/>
          </p:nvPr>
        </p:nvSpPr>
        <p:spPr>
          <a:xfrm>
            <a:off x="3387021"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7" name="Picture Placeholder 7"/>
          <p:cNvSpPr>
            <a:spLocks noGrp="1"/>
          </p:cNvSpPr>
          <p:nvPr>
            <p:ph type="pic" sz="quarter" idx="19" hasCustomPrompt="1"/>
          </p:nvPr>
        </p:nvSpPr>
        <p:spPr>
          <a:xfrm>
            <a:off x="9093733"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8" name="Rectangle 17"/>
          <p:cNvSpPr/>
          <p:nvPr userDrawn="1"/>
        </p:nvSpPr>
        <p:spPr>
          <a:xfrm>
            <a:off x="533667" y="1527210"/>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9" name="Text Placeholder 3"/>
          <p:cNvSpPr>
            <a:spLocks noGrp="1"/>
          </p:cNvSpPr>
          <p:nvPr>
            <p:ph type="body" sz="half" idx="20" hasCustomPrompt="1"/>
          </p:nvPr>
        </p:nvSpPr>
        <p:spPr>
          <a:xfrm>
            <a:off x="711768"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3387023" y="1527210"/>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1" name="Text Placeholder 3"/>
          <p:cNvSpPr>
            <a:spLocks noGrp="1"/>
          </p:cNvSpPr>
          <p:nvPr>
            <p:ph type="body" sz="half" idx="21" hasCustomPrompt="1"/>
          </p:nvPr>
        </p:nvSpPr>
        <p:spPr>
          <a:xfrm>
            <a:off x="3565124"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2" name="Rectangle 21"/>
          <p:cNvSpPr/>
          <p:nvPr userDrawn="1"/>
        </p:nvSpPr>
        <p:spPr>
          <a:xfrm>
            <a:off x="6240378" y="1527210"/>
            <a:ext cx="2560319" cy="462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3" name="Text Placeholder 3"/>
          <p:cNvSpPr>
            <a:spLocks noGrp="1"/>
          </p:cNvSpPr>
          <p:nvPr>
            <p:ph type="body" sz="half" idx="22" hasCustomPrompt="1"/>
          </p:nvPr>
        </p:nvSpPr>
        <p:spPr>
          <a:xfrm>
            <a:off x="6418479"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4" name="Rectangle 23"/>
          <p:cNvSpPr/>
          <p:nvPr userDrawn="1"/>
        </p:nvSpPr>
        <p:spPr>
          <a:xfrm>
            <a:off x="9093735" y="1527210"/>
            <a:ext cx="2560319" cy="462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5" name="Text Placeholder 3"/>
          <p:cNvSpPr>
            <a:spLocks noGrp="1"/>
          </p:cNvSpPr>
          <p:nvPr>
            <p:ph type="body" sz="half" idx="23" hasCustomPrompt="1"/>
          </p:nvPr>
        </p:nvSpPr>
        <p:spPr>
          <a:xfrm>
            <a:off x="9271836"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6" name="Rectangle 25"/>
          <p:cNvSpPr/>
          <p:nvPr userDrawn="1"/>
        </p:nvSpPr>
        <p:spPr>
          <a:xfrm>
            <a:off x="533667" y="3942617"/>
            <a:ext cx="2560319" cy="462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7" name="Text Placeholder 3"/>
          <p:cNvSpPr>
            <a:spLocks noGrp="1"/>
          </p:cNvSpPr>
          <p:nvPr>
            <p:ph type="body" sz="half" idx="24" hasCustomPrompt="1"/>
          </p:nvPr>
        </p:nvSpPr>
        <p:spPr>
          <a:xfrm>
            <a:off x="711768"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Rectangle 27"/>
          <p:cNvSpPr/>
          <p:nvPr userDrawn="1"/>
        </p:nvSpPr>
        <p:spPr>
          <a:xfrm>
            <a:off x="3387023" y="3942617"/>
            <a:ext cx="2560319" cy="462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9" name="Text Placeholder 3"/>
          <p:cNvSpPr>
            <a:spLocks noGrp="1"/>
          </p:cNvSpPr>
          <p:nvPr>
            <p:ph type="body" sz="half" idx="25" hasCustomPrompt="1"/>
          </p:nvPr>
        </p:nvSpPr>
        <p:spPr>
          <a:xfrm>
            <a:off x="3565124"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0" name="Rectangle 29"/>
          <p:cNvSpPr/>
          <p:nvPr userDrawn="1"/>
        </p:nvSpPr>
        <p:spPr>
          <a:xfrm>
            <a:off x="6240378" y="3942617"/>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31" name="Text Placeholder 3"/>
          <p:cNvSpPr>
            <a:spLocks noGrp="1"/>
          </p:cNvSpPr>
          <p:nvPr>
            <p:ph type="body" sz="half" idx="26" hasCustomPrompt="1"/>
          </p:nvPr>
        </p:nvSpPr>
        <p:spPr>
          <a:xfrm>
            <a:off x="6418479"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2" name="Rectangle 31"/>
          <p:cNvSpPr/>
          <p:nvPr userDrawn="1"/>
        </p:nvSpPr>
        <p:spPr>
          <a:xfrm>
            <a:off x="9093735" y="3942617"/>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33" name="Text Placeholder 3"/>
          <p:cNvSpPr>
            <a:spLocks noGrp="1"/>
          </p:cNvSpPr>
          <p:nvPr>
            <p:ph type="body" sz="half" idx="27" hasCustomPrompt="1"/>
          </p:nvPr>
        </p:nvSpPr>
        <p:spPr>
          <a:xfrm>
            <a:off x="9271836"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18835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wipe(left)">
                                      <p:cBhvr>
                                        <p:cTn id="14" dur="500"/>
                                        <p:tgtEl>
                                          <p:spTgt spid="19">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500"/>
                                        <p:tgtEl>
                                          <p:spTgt spid="21">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wipe(left)">
                                      <p:cBhvr>
                                        <p:cTn id="36" dur="500"/>
                                        <p:tgtEl>
                                          <p:spTgt spid="23">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wipe(left)">
                                      <p:cBhvr>
                                        <p:cTn id="47" dur="500"/>
                                        <p:tgtEl>
                                          <p:spTgt spid="25">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up)">
                                      <p:cBhvr>
                                        <p:cTn id="54" dur="500"/>
                                        <p:tgtEl>
                                          <p:spTgt spid="26"/>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wipe(left)">
                                      <p:cBhvr>
                                        <p:cTn id="58" dur="500"/>
                                        <p:tgtEl>
                                          <p:spTgt spid="27">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Effect transition="in" filter="wipe(left)">
                                      <p:cBhvr>
                                        <p:cTn id="69" dur="500"/>
                                        <p:tgtEl>
                                          <p:spTgt spid="29">
                                            <p:txEl>
                                              <p:pRg st="0" end="0"/>
                                            </p:txEl>
                                          </p:spTgt>
                                        </p:tgtEl>
                                      </p:cBhvr>
                                    </p:animEffect>
                                  </p:childTnLst>
                                </p:cTn>
                              </p:par>
                            </p:childTnLst>
                          </p:cTn>
                        </p:par>
                        <p:par>
                          <p:cTn id="70" fill="hold">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00"/>
                                        <p:tgtEl>
                                          <p:spTgt spid="1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31">
                                            <p:txEl>
                                              <p:pRg st="0" end="0"/>
                                            </p:txEl>
                                          </p:spTgt>
                                        </p:tgtEl>
                                        <p:attrNameLst>
                                          <p:attrName>style.visibility</p:attrName>
                                        </p:attrNameLst>
                                      </p:cBhvr>
                                      <p:to>
                                        <p:strVal val="visible"/>
                                      </p:to>
                                    </p:set>
                                    <p:animEffect transition="in" filter="wipe(left)">
                                      <p:cBhvr>
                                        <p:cTn id="80" dur="500"/>
                                        <p:tgtEl>
                                          <p:spTgt spid="31">
                                            <p:txEl>
                                              <p:pRg st="0" end="0"/>
                                            </p:txEl>
                                          </p:spTgt>
                                        </p:tgtEl>
                                      </p:cBhvr>
                                    </p:animEffect>
                                  </p:childTnLst>
                                </p:cTn>
                              </p:par>
                            </p:childTnLst>
                          </p:cTn>
                        </p:par>
                        <p:par>
                          <p:cTn id="81" fill="hold">
                            <p:stCondLst>
                              <p:cond delay="7000"/>
                            </p:stCondLst>
                            <p:childTnLst>
                              <p:par>
                                <p:cTn id="82" presetID="22" presetClass="entr" presetSubtype="4"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up)">
                                      <p:cBhvr>
                                        <p:cTn id="87" dur="500"/>
                                        <p:tgtEl>
                                          <p:spTgt spid="32"/>
                                        </p:tgtEl>
                                      </p:cBhvr>
                                    </p:animEffect>
                                  </p:childTnLst>
                                </p:cTn>
                              </p:par>
                            </p:childTnLst>
                          </p:cTn>
                        </p:par>
                        <p:par>
                          <p:cTn id="88" fill="hold">
                            <p:stCondLst>
                              <p:cond delay="7500"/>
                            </p:stCondLst>
                            <p:childTnLst>
                              <p:par>
                                <p:cTn id="89" presetID="22" presetClass="entr" presetSubtype="8" fill="hold" grpId="0" nodeType="afterEffect">
                                  <p:stCondLst>
                                    <p:cond delay="0"/>
                                  </p:stCondLst>
                                  <p:childTnLst>
                                    <p:set>
                                      <p:cBhvr>
                                        <p:cTn id="90" dur="1" fill="hold">
                                          <p:stCondLst>
                                            <p:cond delay="0"/>
                                          </p:stCondLst>
                                        </p:cTn>
                                        <p:tgtEl>
                                          <p:spTgt spid="33">
                                            <p:txEl>
                                              <p:pRg st="0" end="0"/>
                                            </p:txEl>
                                          </p:spTgt>
                                        </p:tgtEl>
                                        <p:attrNameLst>
                                          <p:attrName>style.visibility</p:attrName>
                                        </p:attrNameLst>
                                      </p:cBhvr>
                                      <p:to>
                                        <p:strVal val="visible"/>
                                      </p:to>
                                    </p:set>
                                    <p:animEffect transition="in" filter="wipe(left)">
                                      <p:cBhvr>
                                        <p:cTn id="9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animBg="1"/>
      <p:bldP spid="16" grpId="0" animBg="1"/>
      <p:bldP spid="17" grpId="0" animBg="1"/>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9" name="Picture 8" descr="A picture containing graphical user interface&#10;&#10;Description automatically generated">
            <a:extLst>
              <a:ext uri="{FF2B5EF4-FFF2-40B4-BE49-F238E27FC236}">
                <a16:creationId xmlns:a16="http://schemas.microsoft.com/office/drawing/2014/main" id="{675A65DB-7067-EE10-E2FB-0C1EDEBA2A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1" y="352616"/>
            <a:ext cx="3069204" cy="1173211"/>
          </a:xfrm>
          <a:prstGeom prst="rect">
            <a:avLst/>
          </a:prstGeom>
        </p:spPr>
      </p:pic>
    </p:spTree>
    <p:extLst>
      <p:ext uri="{BB962C8B-B14F-4D97-AF65-F5344CB8AC3E}">
        <p14:creationId xmlns:p14="http://schemas.microsoft.com/office/powerpoint/2010/main" val="270423225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4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5" name="Text Placeholder 3"/>
          <p:cNvSpPr>
            <a:spLocks noGrp="1"/>
          </p:cNvSpPr>
          <p:nvPr>
            <p:ph type="body" sz="half" idx="2" hasCustomPrompt="1"/>
          </p:nvPr>
        </p:nvSpPr>
        <p:spPr>
          <a:xfrm>
            <a:off x="508000" y="1026695"/>
            <a:ext cx="11140661"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1140661"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9" name="Picture Placeholder 7"/>
          <p:cNvSpPr>
            <a:spLocks noGrp="1"/>
          </p:cNvSpPr>
          <p:nvPr>
            <p:ph type="pic" sz="quarter" idx="12" hasCustomPrompt="1"/>
          </p:nvPr>
        </p:nvSpPr>
        <p:spPr>
          <a:xfrm>
            <a:off x="2031187"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6093560"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4062373"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3" name="Picture Placeholder 7"/>
          <p:cNvSpPr>
            <a:spLocks noGrp="1"/>
          </p:cNvSpPr>
          <p:nvPr>
            <p:ph type="pic" sz="quarter" idx="15" hasCustomPrompt="1"/>
          </p:nvPr>
        </p:nvSpPr>
        <p:spPr>
          <a:xfrm>
            <a:off x="8124747"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0" name="Picture Placeholder 7"/>
          <p:cNvSpPr>
            <a:spLocks noGrp="1"/>
          </p:cNvSpPr>
          <p:nvPr>
            <p:ph type="pic" sz="quarter" idx="16" hasCustomPrompt="1"/>
          </p:nvPr>
        </p:nvSpPr>
        <p:spPr>
          <a:xfrm>
            <a:off x="10155936"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7" hasCustomPrompt="1"/>
          </p:nvPr>
        </p:nvSpPr>
        <p:spPr>
          <a:xfrm>
            <a:off x="0"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2031187"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9" hasCustomPrompt="1"/>
          </p:nvPr>
        </p:nvSpPr>
        <p:spPr>
          <a:xfrm>
            <a:off x="6093560"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20" hasCustomPrompt="1"/>
          </p:nvPr>
        </p:nvSpPr>
        <p:spPr>
          <a:xfrm>
            <a:off x="4062373"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21" hasCustomPrompt="1"/>
          </p:nvPr>
        </p:nvSpPr>
        <p:spPr>
          <a:xfrm>
            <a:off x="8124747"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22" hasCustomPrompt="1"/>
          </p:nvPr>
        </p:nvSpPr>
        <p:spPr>
          <a:xfrm>
            <a:off x="10155936"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27293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Effect transition="in" filter="fade">
                                      <p:cBhvr>
                                        <p:cTn id="9" dur="400"/>
                                        <p:tgtEl>
                                          <p:spTgt spid="9"/>
                                        </p:tgtEl>
                                      </p:cBhvr>
                                    </p:animEffect>
                                  </p:childTnLst>
                                </p:cTn>
                              </p:par>
                            </p:childTnLst>
                          </p:cTn>
                        </p:par>
                        <p:par>
                          <p:cTn id="10" fill="hold">
                            <p:stCondLst>
                              <p:cond delay="4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400" fill="hold"/>
                                        <p:tgtEl>
                                          <p:spTgt spid="11"/>
                                        </p:tgtEl>
                                        <p:attrNameLst>
                                          <p:attrName>ppt_w</p:attrName>
                                        </p:attrNameLst>
                                      </p:cBhvr>
                                      <p:tavLst>
                                        <p:tav tm="0">
                                          <p:val>
                                            <p:fltVal val="0"/>
                                          </p:val>
                                        </p:tav>
                                        <p:tav tm="100000">
                                          <p:val>
                                            <p:strVal val="#ppt_w"/>
                                          </p:val>
                                        </p:tav>
                                      </p:tavLst>
                                    </p:anim>
                                    <p:anim calcmode="lin" valueType="num">
                                      <p:cBhvr>
                                        <p:cTn id="14" dur="400" fill="hold"/>
                                        <p:tgtEl>
                                          <p:spTgt spid="11"/>
                                        </p:tgtEl>
                                        <p:attrNameLst>
                                          <p:attrName>ppt_h</p:attrName>
                                        </p:attrNameLst>
                                      </p:cBhvr>
                                      <p:tavLst>
                                        <p:tav tm="0">
                                          <p:val>
                                            <p:fltVal val="0"/>
                                          </p:val>
                                        </p:tav>
                                        <p:tav tm="100000">
                                          <p:val>
                                            <p:strVal val="#ppt_h"/>
                                          </p:val>
                                        </p:tav>
                                      </p:tavLst>
                                    </p:anim>
                                    <p:animEffect transition="in" filter="fade">
                                      <p:cBhvr>
                                        <p:cTn id="15" dur="400"/>
                                        <p:tgtEl>
                                          <p:spTgt spid="11"/>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400" fill="hold"/>
                                        <p:tgtEl>
                                          <p:spTgt spid="12"/>
                                        </p:tgtEl>
                                        <p:attrNameLst>
                                          <p:attrName>ppt_w</p:attrName>
                                        </p:attrNameLst>
                                      </p:cBhvr>
                                      <p:tavLst>
                                        <p:tav tm="0">
                                          <p:val>
                                            <p:fltVal val="0"/>
                                          </p:val>
                                        </p:tav>
                                        <p:tav tm="100000">
                                          <p:val>
                                            <p:strVal val="#ppt_w"/>
                                          </p:val>
                                        </p:tav>
                                      </p:tavLst>
                                    </p:anim>
                                    <p:anim calcmode="lin" valueType="num">
                                      <p:cBhvr>
                                        <p:cTn id="20" dur="400" fill="hold"/>
                                        <p:tgtEl>
                                          <p:spTgt spid="12"/>
                                        </p:tgtEl>
                                        <p:attrNameLst>
                                          <p:attrName>ppt_h</p:attrName>
                                        </p:attrNameLst>
                                      </p:cBhvr>
                                      <p:tavLst>
                                        <p:tav tm="0">
                                          <p:val>
                                            <p:fltVal val="0"/>
                                          </p:val>
                                        </p:tav>
                                        <p:tav tm="100000">
                                          <p:val>
                                            <p:strVal val="#ppt_h"/>
                                          </p:val>
                                        </p:tav>
                                      </p:tavLst>
                                    </p:anim>
                                    <p:animEffect transition="in" filter="fade">
                                      <p:cBhvr>
                                        <p:cTn id="21" dur="400"/>
                                        <p:tgtEl>
                                          <p:spTgt spid="12"/>
                                        </p:tgtEl>
                                      </p:cBhvr>
                                    </p:animEffect>
                                  </p:childTnLst>
                                </p:cTn>
                              </p:par>
                            </p:childTnLst>
                          </p:cTn>
                        </p:par>
                        <p:par>
                          <p:cTn id="22" fill="hold">
                            <p:stCondLst>
                              <p:cond delay="12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400" fill="hold"/>
                                        <p:tgtEl>
                                          <p:spTgt spid="19"/>
                                        </p:tgtEl>
                                        <p:attrNameLst>
                                          <p:attrName>ppt_w</p:attrName>
                                        </p:attrNameLst>
                                      </p:cBhvr>
                                      <p:tavLst>
                                        <p:tav tm="0">
                                          <p:val>
                                            <p:fltVal val="0"/>
                                          </p:val>
                                        </p:tav>
                                        <p:tav tm="100000">
                                          <p:val>
                                            <p:strVal val="#ppt_w"/>
                                          </p:val>
                                        </p:tav>
                                      </p:tavLst>
                                    </p:anim>
                                    <p:anim calcmode="lin" valueType="num">
                                      <p:cBhvr>
                                        <p:cTn id="26" dur="400" fill="hold"/>
                                        <p:tgtEl>
                                          <p:spTgt spid="19"/>
                                        </p:tgtEl>
                                        <p:attrNameLst>
                                          <p:attrName>ppt_h</p:attrName>
                                        </p:attrNameLst>
                                      </p:cBhvr>
                                      <p:tavLst>
                                        <p:tav tm="0">
                                          <p:val>
                                            <p:fltVal val="0"/>
                                          </p:val>
                                        </p:tav>
                                        <p:tav tm="100000">
                                          <p:val>
                                            <p:strVal val="#ppt_h"/>
                                          </p:val>
                                        </p:tav>
                                      </p:tavLst>
                                    </p:anim>
                                    <p:animEffect transition="in" filter="fade">
                                      <p:cBhvr>
                                        <p:cTn id="27" dur="400"/>
                                        <p:tgtEl>
                                          <p:spTgt spid="19"/>
                                        </p:tgtEl>
                                      </p:cBhvr>
                                    </p:animEffect>
                                  </p:childTnLst>
                                </p:cTn>
                              </p:par>
                            </p:childTnLst>
                          </p:cTn>
                        </p:par>
                        <p:par>
                          <p:cTn id="28" fill="hold">
                            <p:stCondLst>
                              <p:cond delay="16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400" fill="hold"/>
                                        <p:tgtEl>
                                          <p:spTgt spid="21"/>
                                        </p:tgtEl>
                                        <p:attrNameLst>
                                          <p:attrName>ppt_w</p:attrName>
                                        </p:attrNameLst>
                                      </p:cBhvr>
                                      <p:tavLst>
                                        <p:tav tm="0">
                                          <p:val>
                                            <p:fltVal val="0"/>
                                          </p:val>
                                        </p:tav>
                                        <p:tav tm="100000">
                                          <p:val>
                                            <p:strVal val="#ppt_w"/>
                                          </p:val>
                                        </p:tav>
                                      </p:tavLst>
                                    </p:anim>
                                    <p:anim calcmode="lin" valueType="num">
                                      <p:cBhvr>
                                        <p:cTn id="32" dur="400" fill="hold"/>
                                        <p:tgtEl>
                                          <p:spTgt spid="21"/>
                                        </p:tgtEl>
                                        <p:attrNameLst>
                                          <p:attrName>ppt_h</p:attrName>
                                        </p:attrNameLst>
                                      </p:cBhvr>
                                      <p:tavLst>
                                        <p:tav tm="0">
                                          <p:val>
                                            <p:fltVal val="0"/>
                                          </p:val>
                                        </p:tav>
                                        <p:tav tm="100000">
                                          <p:val>
                                            <p:strVal val="#ppt_h"/>
                                          </p:val>
                                        </p:tav>
                                      </p:tavLst>
                                    </p:anim>
                                    <p:animEffect transition="in" filter="fade">
                                      <p:cBhvr>
                                        <p:cTn id="33" dur="400"/>
                                        <p:tgtEl>
                                          <p:spTgt spid="21"/>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400" fill="hold"/>
                                        <p:tgtEl>
                                          <p:spTgt spid="14"/>
                                        </p:tgtEl>
                                        <p:attrNameLst>
                                          <p:attrName>ppt_w</p:attrName>
                                        </p:attrNameLst>
                                      </p:cBhvr>
                                      <p:tavLst>
                                        <p:tav tm="0">
                                          <p:val>
                                            <p:fltVal val="0"/>
                                          </p:val>
                                        </p:tav>
                                        <p:tav tm="100000">
                                          <p:val>
                                            <p:strVal val="#ppt_w"/>
                                          </p:val>
                                        </p:tav>
                                      </p:tavLst>
                                    </p:anim>
                                    <p:anim calcmode="lin" valueType="num">
                                      <p:cBhvr>
                                        <p:cTn id="38" dur="400" fill="hold"/>
                                        <p:tgtEl>
                                          <p:spTgt spid="14"/>
                                        </p:tgtEl>
                                        <p:attrNameLst>
                                          <p:attrName>ppt_h</p:attrName>
                                        </p:attrNameLst>
                                      </p:cBhvr>
                                      <p:tavLst>
                                        <p:tav tm="0">
                                          <p:val>
                                            <p:fltVal val="0"/>
                                          </p:val>
                                        </p:tav>
                                        <p:tav tm="100000">
                                          <p:val>
                                            <p:strVal val="#ppt_h"/>
                                          </p:val>
                                        </p:tav>
                                      </p:tavLst>
                                    </p:anim>
                                    <p:animEffect transition="in" filter="fade">
                                      <p:cBhvr>
                                        <p:cTn id="39" dur="400"/>
                                        <p:tgtEl>
                                          <p:spTgt spid="14"/>
                                        </p:tgtEl>
                                      </p:cBhvr>
                                    </p:animEffect>
                                  </p:childTnLst>
                                </p:cTn>
                              </p:par>
                            </p:childTnLst>
                          </p:cTn>
                        </p:par>
                        <p:par>
                          <p:cTn id="40" fill="hold">
                            <p:stCondLst>
                              <p:cond delay="24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400" fill="hold"/>
                                        <p:tgtEl>
                                          <p:spTgt spid="13"/>
                                        </p:tgtEl>
                                        <p:attrNameLst>
                                          <p:attrName>ppt_w</p:attrName>
                                        </p:attrNameLst>
                                      </p:cBhvr>
                                      <p:tavLst>
                                        <p:tav tm="0">
                                          <p:val>
                                            <p:fltVal val="0"/>
                                          </p:val>
                                        </p:tav>
                                        <p:tav tm="100000">
                                          <p:val>
                                            <p:strVal val="#ppt_w"/>
                                          </p:val>
                                        </p:tav>
                                      </p:tavLst>
                                    </p:anim>
                                    <p:anim calcmode="lin" valueType="num">
                                      <p:cBhvr>
                                        <p:cTn id="44" dur="400" fill="hold"/>
                                        <p:tgtEl>
                                          <p:spTgt spid="13"/>
                                        </p:tgtEl>
                                        <p:attrNameLst>
                                          <p:attrName>ppt_h</p:attrName>
                                        </p:attrNameLst>
                                      </p:cBhvr>
                                      <p:tavLst>
                                        <p:tav tm="0">
                                          <p:val>
                                            <p:fltVal val="0"/>
                                          </p:val>
                                        </p:tav>
                                        <p:tav tm="100000">
                                          <p:val>
                                            <p:strVal val="#ppt_h"/>
                                          </p:val>
                                        </p:tav>
                                      </p:tavLst>
                                    </p:anim>
                                    <p:animEffect transition="in" filter="fade">
                                      <p:cBhvr>
                                        <p:cTn id="45" dur="400"/>
                                        <p:tgtEl>
                                          <p:spTgt spid="13"/>
                                        </p:tgtEl>
                                      </p:cBhvr>
                                    </p:animEffect>
                                  </p:childTnLst>
                                </p:cTn>
                              </p:par>
                            </p:childTnLst>
                          </p:cTn>
                        </p:par>
                        <p:par>
                          <p:cTn id="46" fill="hold">
                            <p:stCondLst>
                              <p:cond delay="28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400" fill="hold"/>
                                        <p:tgtEl>
                                          <p:spTgt spid="20"/>
                                        </p:tgtEl>
                                        <p:attrNameLst>
                                          <p:attrName>ppt_w</p:attrName>
                                        </p:attrNameLst>
                                      </p:cBhvr>
                                      <p:tavLst>
                                        <p:tav tm="0">
                                          <p:val>
                                            <p:fltVal val="0"/>
                                          </p:val>
                                        </p:tav>
                                        <p:tav tm="100000">
                                          <p:val>
                                            <p:strVal val="#ppt_w"/>
                                          </p:val>
                                        </p:tav>
                                      </p:tavLst>
                                    </p:anim>
                                    <p:anim calcmode="lin" valueType="num">
                                      <p:cBhvr>
                                        <p:cTn id="50" dur="400" fill="hold"/>
                                        <p:tgtEl>
                                          <p:spTgt spid="20"/>
                                        </p:tgtEl>
                                        <p:attrNameLst>
                                          <p:attrName>ppt_h</p:attrName>
                                        </p:attrNameLst>
                                      </p:cBhvr>
                                      <p:tavLst>
                                        <p:tav tm="0">
                                          <p:val>
                                            <p:fltVal val="0"/>
                                          </p:val>
                                        </p:tav>
                                        <p:tav tm="100000">
                                          <p:val>
                                            <p:strVal val="#ppt_h"/>
                                          </p:val>
                                        </p:tav>
                                      </p:tavLst>
                                    </p:anim>
                                    <p:animEffect transition="in" filter="fade">
                                      <p:cBhvr>
                                        <p:cTn id="51" dur="400"/>
                                        <p:tgtEl>
                                          <p:spTgt spid="20"/>
                                        </p:tgtEl>
                                      </p:cBhvr>
                                    </p:animEffect>
                                  </p:childTnLst>
                                </p:cTn>
                              </p:par>
                            </p:childTnLst>
                          </p:cTn>
                        </p:par>
                        <p:par>
                          <p:cTn id="52" fill="hold">
                            <p:stCondLst>
                              <p:cond delay="320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400" fill="hold"/>
                                        <p:tgtEl>
                                          <p:spTgt spid="23"/>
                                        </p:tgtEl>
                                        <p:attrNameLst>
                                          <p:attrName>ppt_w</p:attrName>
                                        </p:attrNameLst>
                                      </p:cBhvr>
                                      <p:tavLst>
                                        <p:tav tm="0">
                                          <p:val>
                                            <p:fltVal val="0"/>
                                          </p:val>
                                        </p:tav>
                                        <p:tav tm="100000">
                                          <p:val>
                                            <p:strVal val="#ppt_w"/>
                                          </p:val>
                                        </p:tav>
                                      </p:tavLst>
                                    </p:anim>
                                    <p:anim calcmode="lin" valueType="num">
                                      <p:cBhvr>
                                        <p:cTn id="56" dur="400" fill="hold"/>
                                        <p:tgtEl>
                                          <p:spTgt spid="23"/>
                                        </p:tgtEl>
                                        <p:attrNameLst>
                                          <p:attrName>ppt_h</p:attrName>
                                        </p:attrNameLst>
                                      </p:cBhvr>
                                      <p:tavLst>
                                        <p:tav tm="0">
                                          <p:val>
                                            <p:fltVal val="0"/>
                                          </p:val>
                                        </p:tav>
                                        <p:tav tm="100000">
                                          <p:val>
                                            <p:strVal val="#ppt_h"/>
                                          </p:val>
                                        </p:tav>
                                      </p:tavLst>
                                    </p:anim>
                                    <p:animEffect transition="in" filter="fade">
                                      <p:cBhvr>
                                        <p:cTn id="57" dur="400"/>
                                        <p:tgtEl>
                                          <p:spTgt spid="23"/>
                                        </p:tgtEl>
                                      </p:cBhvr>
                                    </p:animEffect>
                                  </p:childTnLst>
                                </p:cTn>
                              </p:par>
                            </p:childTnLst>
                          </p:cTn>
                        </p:par>
                        <p:par>
                          <p:cTn id="58" fill="hold">
                            <p:stCondLst>
                              <p:cond delay="36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400" fill="hold"/>
                                        <p:tgtEl>
                                          <p:spTgt spid="15"/>
                                        </p:tgtEl>
                                        <p:attrNameLst>
                                          <p:attrName>ppt_w</p:attrName>
                                        </p:attrNameLst>
                                      </p:cBhvr>
                                      <p:tavLst>
                                        <p:tav tm="0">
                                          <p:val>
                                            <p:fltVal val="0"/>
                                          </p:val>
                                        </p:tav>
                                        <p:tav tm="100000">
                                          <p:val>
                                            <p:strVal val="#ppt_w"/>
                                          </p:val>
                                        </p:tav>
                                      </p:tavLst>
                                    </p:anim>
                                    <p:anim calcmode="lin" valueType="num">
                                      <p:cBhvr>
                                        <p:cTn id="62" dur="400" fill="hold"/>
                                        <p:tgtEl>
                                          <p:spTgt spid="15"/>
                                        </p:tgtEl>
                                        <p:attrNameLst>
                                          <p:attrName>ppt_h</p:attrName>
                                        </p:attrNameLst>
                                      </p:cBhvr>
                                      <p:tavLst>
                                        <p:tav tm="0">
                                          <p:val>
                                            <p:fltVal val="0"/>
                                          </p:val>
                                        </p:tav>
                                        <p:tav tm="100000">
                                          <p:val>
                                            <p:strVal val="#ppt_h"/>
                                          </p:val>
                                        </p:tav>
                                      </p:tavLst>
                                    </p:anim>
                                    <p:animEffect transition="in" filter="fade">
                                      <p:cBhvr>
                                        <p:cTn id="63" dur="400"/>
                                        <p:tgtEl>
                                          <p:spTgt spid="15"/>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400" fill="hold"/>
                                        <p:tgtEl>
                                          <p:spTgt spid="16"/>
                                        </p:tgtEl>
                                        <p:attrNameLst>
                                          <p:attrName>ppt_w</p:attrName>
                                        </p:attrNameLst>
                                      </p:cBhvr>
                                      <p:tavLst>
                                        <p:tav tm="0">
                                          <p:val>
                                            <p:fltVal val="0"/>
                                          </p:val>
                                        </p:tav>
                                        <p:tav tm="100000">
                                          <p:val>
                                            <p:strVal val="#ppt_w"/>
                                          </p:val>
                                        </p:tav>
                                      </p:tavLst>
                                    </p:anim>
                                    <p:anim calcmode="lin" valueType="num">
                                      <p:cBhvr>
                                        <p:cTn id="68" dur="400" fill="hold"/>
                                        <p:tgtEl>
                                          <p:spTgt spid="16"/>
                                        </p:tgtEl>
                                        <p:attrNameLst>
                                          <p:attrName>ppt_h</p:attrName>
                                        </p:attrNameLst>
                                      </p:cBhvr>
                                      <p:tavLst>
                                        <p:tav tm="0">
                                          <p:val>
                                            <p:fltVal val="0"/>
                                          </p:val>
                                        </p:tav>
                                        <p:tav tm="100000">
                                          <p:val>
                                            <p:strVal val="#ppt_h"/>
                                          </p:val>
                                        </p:tav>
                                      </p:tavLst>
                                    </p:anim>
                                    <p:animEffect transition="in" filter="fade">
                                      <p:cBhvr>
                                        <p:cTn id="69" dur="400"/>
                                        <p:tgtEl>
                                          <p:spTgt spid="16"/>
                                        </p:tgtEl>
                                      </p:cBhvr>
                                    </p:animEffect>
                                  </p:childTnLst>
                                </p:cTn>
                              </p:par>
                            </p:childTnLst>
                          </p:cTn>
                        </p:par>
                        <p:par>
                          <p:cTn id="70" fill="hold">
                            <p:stCondLst>
                              <p:cond delay="4400"/>
                            </p:stCondLst>
                            <p:childTnLst>
                              <p:par>
                                <p:cTn id="71" presetID="53" presetClass="entr" presetSubtype="16"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400" fill="hold"/>
                                        <p:tgtEl>
                                          <p:spTgt spid="10"/>
                                        </p:tgtEl>
                                        <p:attrNameLst>
                                          <p:attrName>ppt_w</p:attrName>
                                        </p:attrNameLst>
                                      </p:cBhvr>
                                      <p:tavLst>
                                        <p:tav tm="0">
                                          <p:val>
                                            <p:fltVal val="0"/>
                                          </p:val>
                                        </p:tav>
                                        <p:tav tm="100000">
                                          <p:val>
                                            <p:strVal val="#ppt_w"/>
                                          </p:val>
                                        </p:tav>
                                      </p:tavLst>
                                    </p:anim>
                                    <p:anim calcmode="lin" valueType="num">
                                      <p:cBhvr>
                                        <p:cTn id="74" dur="400" fill="hold"/>
                                        <p:tgtEl>
                                          <p:spTgt spid="10"/>
                                        </p:tgtEl>
                                        <p:attrNameLst>
                                          <p:attrName>ppt_h</p:attrName>
                                        </p:attrNameLst>
                                      </p:cBhvr>
                                      <p:tavLst>
                                        <p:tav tm="0">
                                          <p:val>
                                            <p:fltVal val="0"/>
                                          </p:val>
                                        </p:tav>
                                        <p:tav tm="100000">
                                          <p:val>
                                            <p:strVal val="#ppt_h"/>
                                          </p:val>
                                        </p:tav>
                                      </p:tavLst>
                                    </p:anim>
                                    <p:animEffect transition="in" filter="fade">
                                      <p:cBhvr>
                                        <p:cTn id="75"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1" grpId="0" animBg="1"/>
      <p:bldP spid="23" grpId="0" animBg="1"/>
      <p:bldP spid="10" grpId="0" animBg="1"/>
      <p:bldP spid="11" grpId="0" animBg="1"/>
      <p:bldP spid="12" grpId="0" animBg="1"/>
      <p:bldP spid="13" grpId="0" animBg="1"/>
      <p:bldP spid="14" grpId="0" animBg="1"/>
      <p:bldP spid="15" grpId="0" animBg="1"/>
      <p:bldP spid="16"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5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8" name="Picture Placeholder 7"/>
          <p:cNvSpPr>
            <a:spLocks noGrp="1"/>
          </p:cNvSpPr>
          <p:nvPr>
            <p:ph type="pic" sz="quarter" idx="11" hasCustomPrompt="1"/>
          </p:nvPr>
        </p:nvSpPr>
        <p:spPr>
          <a:xfrm>
            <a:off x="24384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9" name="Picture Placeholder 7"/>
          <p:cNvSpPr>
            <a:spLocks noGrp="1"/>
          </p:cNvSpPr>
          <p:nvPr>
            <p:ph type="pic" sz="quarter" idx="12" hasCustomPrompt="1"/>
          </p:nvPr>
        </p:nvSpPr>
        <p:spPr>
          <a:xfrm>
            <a:off x="48768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73152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97536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7" name="Rectangle 6"/>
          <p:cNvSpPr/>
          <p:nvPr userDrawn="1"/>
        </p:nvSpPr>
        <p:spPr>
          <a:xfrm>
            <a:off x="0" y="2405229"/>
            <a:ext cx="2438400" cy="2396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8" name="Rectangle 7"/>
          <p:cNvSpPr/>
          <p:nvPr userDrawn="1"/>
        </p:nvSpPr>
        <p:spPr>
          <a:xfrm>
            <a:off x="4876800" y="2405229"/>
            <a:ext cx="2438400" cy="23960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0" name="Rectangle 9"/>
          <p:cNvSpPr/>
          <p:nvPr userDrawn="1"/>
        </p:nvSpPr>
        <p:spPr>
          <a:xfrm>
            <a:off x="9753600" y="2405229"/>
            <a:ext cx="2438400" cy="23960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1" name="Rectangle 10"/>
          <p:cNvSpPr/>
          <p:nvPr userDrawn="1"/>
        </p:nvSpPr>
        <p:spPr>
          <a:xfrm>
            <a:off x="2438400" y="0"/>
            <a:ext cx="2438400" cy="2396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2" name="Rectangle 11"/>
          <p:cNvSpPr/>
          <p:nvPr userDrawn="1"/>
        </p:nvSpPr>
        <p:spPr>
          <a:xfrm>
            <a:off x="7315200" y="0"/>
            <a:ext cx="2438400" cy="23960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 name="Text Placeholder 3"/>
          <p:cNvSpPr>
            <a:spLocks noGrp="1"/>
          </p:cNvSpPr>
          <p:nvPr>
            <p:ph type="body" sz="quarter" idx="18" hasCustomPrompt="1"/>
          </p:nvPr>
        </p:nvSpPr>
        <p:spPr>
          <a:xfrm>
            <a:off x="2519484"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4" name="Text Placeholder 3"/>
          <p:cNvSpPr>
            <a:spLocks noGrp="1"/>
          </p:cNvSpPr>
          <p:nvPr>
            <p:ph type="body" sz="quarter" idx="19" hasCustomPrompt="1"/>
          </p:nvPr>
        </p:nvSpPr>
        <p:spPr>
          <a:xfrm>
            <a:off x="2519484"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5" name="Text Placeholder 3"/>
          <p:cNvSpPr>
            <a:spLocks noGrp="1"/>
          </p:cNvSpPr>
          <p:nvPr>
            <p:ph type="body" sz="quarter" idx="20" hasCustomPrompt="1"/>
          </p:nvPr>
        </p:nvSpPr>
        <p:spPr>
          <a:xfrm>
            <a:off x="85211"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6" name="Text Placeholder 3"/>
          <p:cNvSpPr>
            <a:spLocks noGrp="1"/>
          </p:cNvSpPr>
          <p:nvPr>
            <p:ph type="body" sz="quarter" idx="21" hasCustomPrompt="1"/>
          </p:nvPr>
        </p:nvSpPr>
        <p:spPr>
          <a:xfrm>
            <a:off x="85211"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7" name="Text Placeholder 3"/>
          <p:cNvSpPr>
            <a:spLocks noGrp="1"/>
          </p:cNvSpPr>
          <p:nvPr>
            <p:ph type="body" sz="quarter" idx="22" hasCustomPrompt="1"/>
          </p:nvPr>
        </p:nvSpPr>
        <p:spPr>
          <a:xfrm>
            <a:off x="7392157"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2" name="Text Placeholder 3"/>
          <p:cNvSpPr>
            <a:spLocks noGrp="1"/>
          </p:cNvSpPr>
          <p:nvPr>
            <p:ph type="body" sz="quarter" idx="23" hasCustomPrompt="1"/>
          </p:nvPr>
        </p:nvSpPr>
        <p:spPr>
          <a:xfrm>
            <a:off x="7392157"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4" hasCustomPrompt="1"/>
          </p:nvPr>
        </p:nvSpPr>
        <p:spPr>
          <a:xfrm>
            <a:off x="4957884"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4" name="Text Placeholder 3"/>
          <p:cNvSpPr>
            <a:spLocks noGrp="1"/>
          </p:cNvSpPr>
          <p:nvPr>
            <p:ph type="body" sz="quarter" idx="25" hasCustomPrompt="1"/>
          </p:nvPr>
        </p:nvSpPr>
        <p:spPr>
          <a:xfrm>
            <a:off x="4957884"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6" hasCustomPrompt="1"/>
          </p:nvPr>
        </p:nvSpPr>
        <p:spPr>
          <a:xfrm>
            <a:off x="9832256"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6" name="Text Placeholder 3"/>
          <p:cNvSpPr>
            <a:spLocks noGrp="1"/>
          </p:cNvSpPr>
          <p:nvPr>
            <p:ph type="body" sz="quarter" idx="27" hasCustomPrompt="1"/>
          </p:nvPr>
        </p:nvSpPr>
        <p:spPr>
          <a:xfrm>
            <a:off x="9832256"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4533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up)">
                                      <p:cBhvr>
                                        <p:cTn id="39" dur="500"/>
                                        <p:tgtEl>
                                          <p:spTgt spid="13">
                                            <p:txEl>
                                              <p:pRg st="0" end="0"/>
                                            </p:txEl>
                                          </p:spTgt>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up)">
                                      <p:cBhvr>
                                        <p:cTn id="43" dur="500"/>
                                        <p:tgtEl>
                                          <p:spTgt spid="14">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wipe(up)">
                                      <p:cBhvr>
                                        <p:cTn id="59" dur="500"/>
                                        <p:tgtEl>
                                          <p:spTgt spid="23">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animEffect transition="in" filter="wipe(up)">
                                      <p:cBhvr>
                                        <p:cTn id="63" dur="500"/>
                                        <p:tgtEl>
                                          <p:spTgt spid="24">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Effect transition="in" filter="wipe(up)">
                                      <p:cBhvr>
                                        <p:cTn id="79" dur="500"/>
                                        <p:tgtEl>
                                          <p:spTgt spid="17">
                                            <p:txEl>
                                              <p:pRg st="0" end="0"/>
                                            </p:txEl>
                                          </p:spTgt>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wipe(up)">
                                      <p:cBhvr>
                                        <p:cTn id="83" dur="500"/>
                                        <p:tgtEl>
                                          <p:spTgt spid="22">
                                            <p:txEl>
                                              <p:pRg st="0" end="0"/>
                                            </p:txEl>
                                          </p:spTgt>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par>
                          <p:cTn id="96" fill="hold">
                            <p:stCondLst>
                              <p:cond delay="9000"/>
                            </p:stCondLst>
                            <p:childTnLst>
                              <p:par>
                                <p:cTn id="97" presetID="22" presetClass="entr" presetSubtype="1" fill="hold" grpId="0" nodeType="afterEffect">
                                  <p:stCondLst>
                                    <p:cond delay="0"/>
                                  </p:stCondLst>
                                  <p:childTnLst>
                                    <p:set>
                                      <p:cBhvr>
                                        <p:cTn id="98" dur="1" fill="hold">
                                          <p:stCondLst>
                                            <p:cond delay="0"/>
                                          </p:stCondLst>
                                        </p:cTn>
                                        <p:tgtEl>
                                          <p:spTgt spid="25">
                                            <p:txEl>
                                              <p:pRg st="0" end="0"/>
                                            </p:txEl>
                                          </p:spTgt>
                                        </p:tgtEl>
                                        <p:attrNameLst>
                                          <p:attrName>style.visibility</p:attrName>
                                        </p:attrNameLst>
                                      </p:cBhvr>
                                      <p:to>
                                        <p:strVal val="visible"/>
                                      </p:to>
                                    </p:set>
                                    <p:animEffect transition="in" filter="wipe(up)">
                                      <p:cBhvr>
                                        <p:cTn id="99" dur="500"/>
                                        <p:tgtEl>
                                          <p:spTgt spid="25">
                                            <p:txEl>
                                              <p:pRg st="0" end="0"/>
                                            </p:txEl>
                                          </p:spTgt>
                                        </p:tgtEl>
                                      </p:cBhvr>
                                    </p:animEffect>
                                  </p:childTnLst>
                                </p:cTn>
                              </p:par>
                            </p:childTnLst>
                          </p:cTn>
                        </p:par>
                        <p:par>
                          <p:cTn id="100" fill="hold">
                            <p:stCondLst>
                              <p:cond delay="9500"/>
                            </p:stCondLst>
                            <p:childTnLst>
                              <p:par>
                                <p:cTn id="101" presetID="22" presetClass="entr" presetSubtype="1" fill="hold" grpId="0" nodeType="after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Effect transition="in" filter="wipe(up)">
                                      <p:cBhvr>
                                        <p:cTn id="10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0" grpId="0" animBg="1"/>
      <p:bldP spid="21" grpId="0" animBg="1"/>
      <p:bldP spid="7" grpId="0" animBg="1"/>
      <p:bldP spid="8" grpId="0" animBg="1"/>
      <p:bldP spid="10" grpId="0" animBg="1"/>
      <p:bldP spid="11" grpId="0" animBg="1"/>
      <p:bldP spid="12" grpId="0" animBg="1"/>
      <p:bldP spid="13" grpId="0" build="p">
        <p:tmplLst>
          <p:tmpl lvl="1">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Lst>
      </p:bldP>
      <p:bldP spid="14" grpId="0" build="p">
        <p:tmplLst>
          <p:tmpl lvl="1">
            <p:tnLst>
              <p:par>
                <p:cTn presetID="22" presetClass="entr" presetSubtype="1"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22" presetClass="entr" presetSubtype="1"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p">
        <p:tmplLst>
          <p:tmpl lvl="1">
            <p:tnLst>
              <p:par>
                <p:cTn presetID="22" presetClass="entr" presetSubtype="1"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up)">
                      <p:cBhvr>
                        <p:cTn dur="500"/>
                        <p:tgtEl>
                          <p:spTgt spid="24"/>
                        </p:tgtEl>
                      </p:cBhvr>
                    </p:animEffect>
                  </p:childTnLst>
                </p:cTn>
              </p:par>
            </p:tnLst>
          </p:tmpl>
        </p:tmplLst>
      </p:bldP>
      <p:bldP spid="25" grpId="0" build="p">
        <p:tmplLst>
          <p:tmpl lvl="1">
            <p:tnLst>
              <p:par>
                <p:cTn presetID="22" presetClass="entr" presetSubtype="1"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6" grpId="0" build="p">
        <p:tmplLst>
          <p:tmpl lvl="1">
            <p:tnLst>
              <p:par>
                <p:cTn presetID="22" presetClass="entr" presetSubtype="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up)">
                      <p:cBhvr>
                        <p:cTn dur="500"/>
                        <p:tgtEl>
                          <p:spTgt spid="26"/>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56899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17146993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ompany Timelines 0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
        <p:nvSpPr>
          <p:cNvPr id="60" name="Picture Placeholder 7"/>
          <p:cNvSpPr>
            <a:spLocks noGrp="1"/>
          </p:cNvSpPr>
          <p:nvPr>
            <p:ph type="pic" sz="quarter" idx="16" hasCustomPrompt="1"/>
          </p:nvPr>
        </p:nvSpPr>
        <p:spPr>
          <a:xfrm>
            <a:off x="545254"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1" name="Picture Placeholder 7"/>
          <p:cNvSpPr>
            <a:spLocks noGrp="1"/>
          </p:cNvSpPr>
          <p:nvPr>
            <p:ph type="pic" sz="quarter" idx="18" hasCustomPrompt="1"/>
          </p:nvPr>
        </p:nvSpPr>
        <p:spPr>
          <a:xfrm>
            <a:off x="2402163"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2" name="Picture Placeholder 7"/>
          <p:cNvSpPr>
            <a:spLocks noGrp="1"/>
          </p:cNvSpPr>
          <p:nvPr>
            <p:ph type="pic" sz="quarter" idx="19" hasCustomPrompt="1"/>
          </p:nvPr>
        </p:nvSpPr>
        <p:spPr>
          <a:xfrm>
            <a:off x="4259073"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3" name="Picture Placeholder 7"/>
          <p:cNvSpPr>
            <a:spLocks noGrp="1"/>
          </p:cNvSpPr>
          <p:nvPr>
            <p:ph type="pic" sz="quarter" idx="20" hasCustomPrompt="1"/>
          </p:nvPr>
        </p:nvSpPr>
        <p:spPr>
          <a:xfrm>
            <a:off x="6115982"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4" name="Picture Placeholder 7"/>
          <p:cNvSpPr>
            <a:spLocks noGrp="1"/>
          </p:cNvSpPr>
          <p:nvPr>
            <p:ph type="pic" sz="quarter" idx="21" hasCustomPrompt="1"/>
          </p:nvPr>
        </p:nvSpPr>
        <p:spPr>
          <a:xfrm>
            <a:off x="7972891"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22" hasCustomPrompt="1"/>
          </p:nvPr>
        </p:nvSpPr>
        <p:spPr>
          <a:xfrm>
            <a:off x="9829801"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610822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8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0" y="1837979"/>
            <a:ext cx="65532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0" y="1261534"/>
            <a:ext cx="65532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2" name="Rectangle 1"/>
          <p:cNvSpPr/>
          <p:nvPr userDrawn="1"/>
        </p:nvSpPr>
        <p:spPr>
          <a:xfrm>
            <a:off x="0" y="0"/>
            <a:ext cx="2844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1" name="Picture Placeholder 7"/>
          <p:cNvSpPr>
            <a:spLocks noGrp="1"/>
          </p:cNvSpPr>
          <p:nvPr>
            <p:ph type="pic" sz="quarter" idx="13" hasCustomPrompt="1"/>
          </p:nvPr>
        </p:nvSpPr>
        <p:spPr>
          <a:xfrm>
            <a:off x="1032934" y="1617134"/>
            <a:ext cx="3623733" cy="3623733"/>
          </a:xfrm>
          <a:prstGeom prst="ellipse">
            <a:avLst/>
          </a:prstGeom>
          <a:solidFill>
            <a:schemeClr val="tx2">
              <a:lumMod val="10000"/>
              <a:lumOff val="90000"/>
            </a:schemeClr>
          </a:solidFill>
          <a:ln w="19050">
            <a:noFill/>
          </a:ln>
          <a:effectLst/>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4" name="Text Placeholder 3"/>
          <p:cNvSpPr>
            <a:spLocks noGrp="1"/>
          </p:cNvSpPr>
          <p:nvPr>
            <p:ph type="body" sz="quarter" idx="14"/>
          </p:nvPr>
        </p:nvSpPr>
        <p:spPr>
          <a:xfrm>
            <a:off x="5080000" y="2311400"/>
            <a:ext cx="6553200" cy="1422400"/>
          </a:xfrm>
          <a:prstGeom prst="rect">
            <a:avLst/>
          </a:prstGeom>
        </p:spPr>
        <p:txBody>
          <a:bodyPr lIns="0" tIns="0" rIns="0" bIns="0"/>
          <a:lstStyle>
            <a:lvl1pPr marL="0" indent="0" algn="l">
              <a:buFont typeface="Arial" panose="020B0604020202020204" pitchFamily="34" charset="0"/>
              <a:buNone/>
              <a:defRPr sz="160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edit Master text styles</a:t>
            </a:r>
          </a:p>
        </p:txBody>
      </p:sp>
    </p:spTree>
    <p:extLst>
      <p:ext uri="{BB962C8B-B14F-4D97-AF65-F5344CB8AC3E}">
        <p14:creationId xmlns:p14="http://schemas.microsoft.com/office/powerpoint/2010/main" val="331965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p:bldP spid="11" grpId="0" animBg="1"/>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67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8" name="Oval 57"/>
          <p:cNvSpPr/>
          <p:nvPr userDrawn="1"/>
        </p:nvSpPr>
        <p:spPr>
          <a:xfrm>
            <a:off x="5143424" y="1676133"/>
            <a:ext cx="1862488" cy="18624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9" name="Picture Placeholder 7"/>
          <p:cNvSpPr>
            <a:spLocks noGrp="1"/>
          </p:cNvSpPr>
          <p:nvPr>
            <p:ph type="pic" sz="quarter" idx="13" hasCustomPrompt="1"/>
          </p:nvPr>
        </p:nvSpPr>
        <p:spPr>
          <a:xfrm>
            <a:off x="5296034" y="1828743"/>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0" name="Text Placeholder 3"/>
          <p:cNvSpPr>
            <a:spLocks noGrp="1"/>
          </p:cNvSpPr>
          <p:nvPr>
            <p:ph type="body" sz="quarter" idx="16" hasCustomPrompt="1"/>
          </p:nvPr>
        </p:nvSpPr>
        <p:spPr>
          <a:xfrm>
            <a:off x="7158521" y="1949030"/>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1" name="Text Placeholder 3"/>
          <p:cNvSpPr>
            <a:spLocks noGrp="1"/>
          </p:cNvSpPr>
          <p:nvPr>
            <p:ph type="body" sz="quarter" idx="17" hasCustomPrompt="1"/>
          </p:nvPr>
        </p:nvSpPr>
        <p:spPr>
          <a:xfrm>
            <a:off x="7158521" y="2323632"/>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2" name="Oval 61"/>
          <p:cNvSpPr/>
          <p:nvPr userDrawn="1"/>
        </p:nvSpPr>
        <p:spPr>
          <a:xfrm>
            <a:off x="5143424" y="3968016"/>
            <a:ext cx="1862488" cy="186248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3" name="Picture Placeholder 7"/>
          <p:cNvSpPr>
            <a:spLocks noGrp="1"/>
          </p:cNvSpPr>
          <p:nvPr>
            <p:ph type="pic" sz="quarter" idx="18" hasCustomPrompt="1"/>
          </p:nvPr>
        </p:nvSpPr>
        <p:spPr>
          <a:xfrm>
            <a:off x="5296034" y="4120626"/>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4" name="Oval 63"/>
          <p:cNvSpPr/>
          <p:nvPr userDrawn="1"/>
        </p:nvSpPr>
        <p:spPr>
          <a:xfrm>
            <a:off x="3418573" y="2822075"/>
            <a:ext cx="1862488" cy="18624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5" name="Picture Placeholder 7"/>
          <p:cNvSpPr>
            <a:spLocks noGrp="1"/>
          </p:cNvSpPr>
          <p:nvPr>
            <p:ph type="pic" sz="quarter" idx="19" hasCustomPrompt="1"/>
          </p:nvPr>
        </p:nvSpPr>
        <p:spPr>
          <a:xfrm>
            <a:off x="3571183"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6" name="Oval 65"/>
          <p:cNvSpPr/>
          <p:nvPr userDrawn="1"/>
        </p:nvSpPr>
        <p:spPr>
          <a:xfrm>
            <a:off x="6871483" y="2822075"/>
            <a:ext cx="1862488" cy="186248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7" name="Picture Placeholder 7"/>
          <p:cNvSpPr>
            <a:spLocks noGrp="1"/>
          </p:cNvSpPr>
          <p:nvPr>
            <p:ph type="pic" sz="quarter" idx="20" hasCustomPrompt="1"/>
          </p:nvPr>
        </p:nvSpPr>
        <p:spPr>
          <a:xfrm>
            <a:off x="7024092"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8" name="Text Placeholder 3"/>
          <p:cNvSpPr>
            <a:spLocks noGrp="1"/>
          </p:cNvSpPr>
          <p:nvPr>
            <p:ph type="body" sz="quarter" idx="21" hasCustomPrompt="1"/>
          </p:nvPr>
        </p:nvSpPr>
        <p:spPr>
          <a:xfrm>
            <a:off x="2605311" y="4835957"/>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9" name="Text Placeholder 3"/>
          <p:cNvSpPr>
            <a:spLocks noGrp="1"/>
          </p:cNvSpPr>
          <p:nvPr>
            <p:ph type="body" sz="quarter" idx="22" hasCustomPrompt="1"/>
          </p:nvPr>
        </p:nvSpPr>
        <p:spPr>
          <a:xfrm>
            <a:off x="2605311" y="521055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0" name="Text Placeholder 3"/>
          <p:cNvSpPr>
            <a:spLocks noGrp="1"/>
          </p:cNvSpPr>
          <p:nvPr>
            <p:ph type="body" sz="quarter" idx="23" hasCustomPrompt="1"/>
          </p:nvPr>
        </p:nvSpPr>
        <p:spPr>
          <a:xfrm>
            <a:off x="836545" y="3384886"/>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1" name="Text Placeholder 3"/>
          <p:cNvSpPr>
            <a:spLocks noGrp="1"/>
          </p:cNvSpPr>
          <p:nvPr>
            <p:ph type="body" sz="quarter" idx="24" hasCustomPrompt="1"/>
          </p:nvPr>
        </p:nvSpPr>
        <p:spPr>
          <a:xfrm>
            <a:off x="836545" y="375948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2" name="Text Placeholder 3"/>
          <p:cNvSpPr>
            <a:spLocks noGrp="1"/>
          </p:cNvSpPr>
          <p:nvPr>
            <p:ph type="body" sz="quarter" idx="25" hasCustomPrompt="1"/>
          </p:nvPr>
        </p:nvSpPr>
        <p:spPr>
          <a:xfrm>
            <a:off x="8886580" y="3384886"/>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3" name="Text Placeholder 3"/>
          <p:cNvSpPr>
            <a:spLocks noGrp="1"/>
          </p:cNvSpPr>
          <p:nvPr>
            <p:ph type="body" sz="quarter" idx="26" hasCustomPrompt="1"/>
          </p:nvPr>
        </p:nvSpPr>
        <p:spPr>
          <a:xfrm>
            <a:off x="8886580" y="3759488"/>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243378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70">
                                            <p:txEl>
                                              <p:pRg st="0" end="0"/>
                                            </p:txEl>
                                          </p:spTgt>
                                        </p:tgtEl>
                                        <p:attrNameLst>
                                          <p:attrName>style.visibility</p:attrName>
                                        </p:attrNameLst>
                                      </p:cBhvr>
                                      <p:to>
                                        <p:strVal val="visible"/>
                                      </p:to>
                                    </p:set>
                                    <p:animEffect transition="in" filter="wipe(right)">
                                      <p:cBhvr>
                                        <p:cTn id="19" dur="500"/>
                                        <p:tgtEl>
                                          <p:spTgt spid="70">
                                            <p:txEl>
                                              <p:pRg st="0" end="0"/>
                                            </p:txEl>
                                          </p:spTgt>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71">
                                            <p:txEl>
                                              <p:pRg st="0" end="0"/>
                                            </p:txEl>
                                          </p:spTgt>
                                        </p:tgtEl>
                                        <p:attrNameLst>
                                          <p:attrName>style.visibility</p:attrName>
                                        </p:attrNameLst>
                                      </p:cBhvr>
                                      <p:to>
                                        <p:strVal val="visible"/>
                                      </p:to>
                                    </p:set>
                                    <p:animEffect transition="in" filter="wipe(right)">
                                      <p:cBhvr>
                                        <p:cTn id="23" dur="500"/>
                                        <p:tgtEl>
                                          <p:spTgt spid="71">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60">
                                            <p:txEl>
                                              <p:pRg st="0" end="0"/>
                                            </p:txEl>
                                          </p:spTgt>
                                        </p:tgtEl>
                                        <p:attrNameLst>
                                          <p:attrName>style.visibility</p:attrName>
                                        </p:attrNameLst>
                                      </p:cBhvr>
                                      <p:to>
                                        <p:strVal val="visible"/>
                                      </p:to>
                                    </p:set>
                                    <p:animEffect transition="in" filter="wipe(left)">
                                      <p:cBhvr>
                                        <p:cTn id="39" dur="500"/>
                                        <p:tgtEl>
                                          <p:spTgt spid="60">
                                            <p:txEl>
                                              <p:pRg st="0" end="0"/>
                                            </p:txEl>
                                          </p:spTgt>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wipe(left)">
                                      <p:cBhvr>
                                        <p:cTn id="43" dur="500"/>
                                        <p:tgtEl>
                                          <p:spTgt spid="61">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ppt_w</p:attrName>
                                        </p:attrNameLst>
                                      </p:cBhvr>
                                      <p:tavLst>
                                        <p:tav tm="0">
                                          <p:val>
                                            <p:fltVal val="0"/>
                                          </p:val>
                                        </p:tav>
                                        <p:tav tm="100000">
                                          <p:val>
                                            <p:strVal val="#ppt_w"/>
                                          </p:val>
                                        </p:tav>
                                      </p:tavLst>
                                    </p:anim>
                                    <p:anim calcmode="lin" valueType="num">
                                      <p:cBhvr>
                                        <p:cTn id="54" dur="500" fill="hold"/>
                                        <p:tgtEl>
                                          <p:spTgt spid="67"/>
                                        </p:tgtEl>
                                        <p:attrNameLst>
                                          <p:attrName>ppt_h</p:attrName>
                                        </p:attrNameLst>
                                      </p:cBhvr>
                                      <p:tavLst>
                                        <p:tav tm="0">
                                          <p:val>
                                            <p:fltVal val="0"/>
                                          </p:val>
                                        </p:tav>
                                        <p:tav tm="100000">
                                          <p:val>
                                            <p:strVal val="#ppt_h"/>
                                          </p:val>
                                        </p:tav>
                                      </p:tavLst>
                                    </p:anim>
                                    <p:animEffect transition="in" filter="fade">
                                      <p:cBhvr>
                                        <p:cTn id="55" dur="500"/>
                                        <p:tgtEl>
                                          <p:spTgt spid="67"/>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2">
                                            <p:txEl>
                                              <p:pRg st="0" end="0"/>
                                            </p:txEl>
                                          </p:spTgt>
                                        </p:tgtEl>
                                        <p:attrNameLst>
                                          <p:attrName>style.visibility</p:attrName>
                                        </p:attrNameLst>
                                      </p:cBhvr>
                                      <p:to>
                                        <p:strVal val="visible"/>
                                      </p:to>
                                    </p:set>
                                    <p:animEffect transition="in" filter="wipe(left)">
                                      <p:cBhvr>
                                        <p:cTn id="59" dur="500"/>
                                        <p:tgtEl>
                                          <p:spTgt spid="72">
                                            <p:txEl>
                                              <p:pRg st="0" end="0"/>
                                            </p:txEl>
                                          </p:spTgt>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73">
                                            <p:txEl>
                                              <p:pRg st="0" end="0"/>
                                            </p:txEl>
                                          </p:spTgt>
                                        </p:tgtEl>
                                        <p:attrNameLst>
                                          <p:attrName>style.visibility</p:attrName>
                                        </p:attrNameLst>
                                      </p:cBhvr>
                                      <p:to>
                                        <p:strVal val="visible"/>
                                      </p:to>
                                    </p:set>
                                    <p:animEffect transition="in" filter="wipe(left)">
                                      <p:cBhvr>
                                        <p:cTn id="63" dur="500"/>
                                        <p:tgtEl>
                                          <p:spTgt spid="73">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childTnLst>
                          </p:cTn>
                        </p:par>
                        <p:par>
                          <p:cTn id="76" fill="hold">
                            <p:stCondLst>
                              <p:cond delay="7000"/>
                            </p:stCondLst>
                            <p:childTnLst>
                              <p:par>
                                <p:cTn id="77" presetID="22" presetClass="entr" presetSubtype="2" fill="hold" grpId="0" nodeType="afterEffect">
                                  <p:stCondLst>
                                    <p:cond delay="0"/>
                                  </p:stCondLst>
                                  <p:childTnLst>
                                    <p:set>
                                      <p:cBhvr>
                                        <p:cTn id="78" dur="1" fill="hold">
                                          <p:stCondLst>
                                            <p:cond delay="0"/>
                                          </p:stCondLst>
                                        </p:cTn>
                                        <p:tgtEl>
                                          <p:spTgt spid="68">
                                            <p:txEl>
                                              <p:pRg st="0" end="0"/>
                                            </p:txEl>
                                          </p:spTgt>
                                        </p:tgtEl>
                                        <p:attrNameLst>
                                          <p:attrName>style.visibility</p:attrName>
                                        </p:attrNameLst>
                                      </p:cBhvr>
                                      <p:to>
                                        <p:strVal val="visible"/>
                                      </p:to>
                                    </p:set>
                                    <p:animEffect transition="in" filter="wipe(right)">
                                      <p:cBhvr>
                                        <p:cTn id="79" dur="500"/>
                                        <p:tgtEl>
                                          <p:spTgt spid="68">
                                            <p:txEl>
                                              <p:pRg st="0" end="0"/>
                                            </p:txEl>
                                          </p:spTgt>
                                        </p:tgtEl>
                                      </p:cBhvr>
                                    </p:animEffect>
                                  </p:childTnLst>
                                </p:cTn>
                              </p:par>
                            </p:childTnLst>
                          </p:cTn>
                        </p:par>
                        <p:par>
                          <p:cTn id="80" fill="hold">
                            <p:stCondLst>
                              <p:cond delay="7500"/>
                            </p:stCondLst>
                            <p:childTnLst>
                              <p:par>
                                <p:cTn id="81" presetID="22" presetClass="entr" presetSubtype="2" fill="hold" grpId="0" nodeType="afterEffect">
                                  <p:stCondLst>
                                    <p:cond delay="0"/>
                                  </p:stCondLst>
                                  <p:childTnLst>
                                    <p:set>
                                      <p:cBhvr>
                                        <p:cTn id="82" dur="1" fill="hold">
                                          <p:stCondLst>
                                            <p:cond delay="0"/>
                                          </p:stCondLst>
                                        </p:cTn>
                                        <p:tgtEl>
                                          <p:spTgt spid="69">
                                            <p:txEl>
                                              <p:pRg st="0" end="0"/>
                                            </p:txEl>
                                          </p:spTgt>
                                        </p:tgtEl>
                                        <p:attrNameLst>
                                          <p:attrName>style.visibility</p:attrName>
                                        </p:attrNameLst>
                                      </p:cBhvr>
                                      <p:to>
                                        <p:strVal val="visible"/>
                                      </p:to>
                                    </p:set>
                                    <p:animEffect transition="in" filter="wipe(right)">
                                      <p:cBhvr>
                                        <p:cTn id="83"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animBg="1"/>
      <p:bldP spid="64" grpId="0" animBg="1"/>
      <p:bldP spid="65" grpId="0" animBg="1"/>
      <p:bldP spid="66" grpId="0" animBg="1"/>
      <p:bldP spid="67" grpId="0" animBg="1"/>
      <p:bldP spid="68" grpId="0" build="p">
        <p:tmplLst>
          <p:tmpl lvl="1">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P spid="69" grpId="0" build="p">
        <p:tmplLst>
          <p:tmpl lvl="1">
            <p:tnLst>
              <p:par>
                <p:cTn presetID="22" presetClass="entr" presetSubtype="2"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right)">
                      <p:cBhvr>
                        <p:cTn dur="500"/>
                        <p:tgtEl>
                          <p:spTgt spid="69"/>
                        </p:tgtEl>
                      </p:cBhvr>
                    </p:animEffect>
                  </p:childTnLst>
                </p:cTn>
              </p:par>
            </p:tnLst>
          </p:tmpl>
        </p:tmplLst>
      </p:bldP>
      <p:bldP spid="70" grpId="0" build="p">
        <p:tmplLst>
          <p:tmpl lvl="1">
            <p:tnLst>
              <p:par>
                <p:cTn presetID="22" presetClass="entr" presetSubtype="2"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right)">
                      <p:cBhvr>
                        <p:cTn dur="500"/>
                        <p:tgtEl>
                          <p:spTgt spid="70"/>
                        </p:tgtEl>
                      </p:cBhvr>
                    </p:animEffect>
                  </p:childTnLst>
                </p:cTn>
              </p:par>
            </p:tnLst>
          </p:tmpl>
        </p:tmplLst>
      </p:bldP>
      <p:bldP spid="71" grpId="0" build="p">
        <p:tmplLst>
          <p:tmpl lvl="1">
            <p:tnLst>
              <p:par>
                <p:cTn presetID="22" presetClass="entr" presetSubtype="2"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wipe(right)">
                      <p:cBhvr>
                        <p:cTn dur="500"/>
                        <p:tgtEl>
                          <p:spTgt spid="71"/>
                        </p:tgtEl>
                      </p:cBhvr>
                    </p:animEffect>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9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Oval 47"/>
          <p:cNvSpPr/>
          <p:nvPr userDrawn="1"/>
        </p:nvSpPr>
        <p:spPr>
          <a:xfrm>
            <a:off x="854878" y="2167734"/>
            <a:ext cx="2029325" cy="2029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9" name="Picture Placeholder 7"/>
          <p:cNvSpPr>
            <a:spLocks noGrp="1"/>
          </p:cNvSpPr>
          <p:nvPr>
            <p:ph type="pic" sz="quarter" idx="19" hasCustomPrompt="1"/>
          </p:nvPr>
        </p:nvSpPr>
        <p:spPr>
          <a:xfrm>
            <a:off x="102115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65483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29" name="Text Placeholder 3"/>
          <p:cNvSpPr>
            <a:spLocks noGrp="1"/>
          </p:cNvSpPr>
          <p:nvPr>
            <p:ph type="body" sz="quarter" idx="17" hasCustomPrompt="1"/>
          </p:nvPr>
        </p:nvSpPr>
        <p:spPr>
          <a:xfrm>
            <a:off x="65483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Oval 34"/>
          <p:cNvSpPr/>
          <p:nvPr userDrawn="1"/>
        </p:nvSpPr>
        <p:spPr>
          <a:xfrm>
            <a:off x="3716568" y="2167734"/>
            <a:ext cx="2029325" cy="20293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Picture Placeholder 7"/>
          <p:cNvSpPr>
            <a:spLocks noGrp="1"/>
          </p:cNvSpPr>
          <p:nvPr>
            <p:ph type="pic" sz="quarter" idx="20" hasCustomPrompt="1"/>
          </p:nvPr>
        </p:nvSpPr>
        <p:spPr>
          <a:xfrm>
            <a:off x="388284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351652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0" name="Text Placeholder 3"/>
          <p:cNvSpPr>
            <a:spLocks noGrp="1"/>
          </p:cNvSpPr>
          <p:nvPr>
            <p:ph type="body" sz="quarter" idx="22" hasCustomPrompt="1"/>
          </p:nvPr>
        </p:nvSpPr>
        <p:spPr>
          <a:xfrm>
            <a:off x="351652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Oval 51"/>
          <p:cNvSpPr/>
          <p:nvPr userDrawn="1"/>
        </p:nvSpPr>
        <p:spPr>
          <a:xfrm>
            <a:off x="6526007" y="2167734"/>
            <a:ext cx="2029325" cy="202932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Picture Placeholder 7"/>
          <p:cNvSpPr>
            <a:spLocks noGrp="1"/>
          </p:cNvSpPr>
          <p:nvPr>
            <p:ph type="pic" sz="quarter" idx="23" hasCustomPrompt="1"/>
          </p:nvPr>
        </p:nvSpPr>
        <p:spPr>
          <a:xfrm>
            <a:off x="6692287"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6325960"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55" name="Text Placeholder 3"/>
          <p:cNvSpPr>
            <a:spLocks noGrp="1"/>
          </p:cNvSpPr>
          <p:nvPr>
            <p:ph type="body" sz="quarter" idx="25" hasCustomPrompt="1"/>
          </p:nvPr>
        </p:nvSpPr>
        <p:spPr>
          <a:xfrm>
            <a:off x="6325960"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Oval 60"/>
          <p:cNvSpPr/>
          <p:nvPr userDrawn="1"/>
        </p:nvSpPr>
        <p:spPr>
          <a:xfrm>
            <a:off x="9328306" y="2167734"/>
            <a:ext cx="2029325" cy="202932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2" name="Picture Placeholder 7"/>
          <p:cNvSpPr>
            <a:spLocks noGrp="1"/>
          </p:cNvSpPr>
          <p:nvPr>
            <p:ph type="pic" sz="quarter" idx="26" hasCustomPrompt="1"/>
          </p:nvPr>
        </p:nvSpPr>
        <p:spPr>
          <a:xfrm>
            <a:off x="9494586"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9128259"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4" name="Text Placeholder 3"/>
          <p:cNvSpPr>
            <a:spLocks noGrp="1"/>
          </p:cNvSpPr>
          <p:nvPr>
            <p:ph type="body" sz="quarter" idx="28" hasCustomPrompt="1"/>
          </p:nvPr>
        </p:nvSpPr>
        <p:spPr>
          <a:xfrm>
            <a:off x="9128259"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22138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Diamond 47"/>
          <p:cNvSpPr/>
          <p:nvPr userDrawn="1"/>
        </p:nvSpPr>
        <p:spPr>
          <a:xfrm>
            <a:off x="520700" y="2167734"/>
            <a:ext cx="2029325" cy="2029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9" name="Picture Placeholder 7"/>
          <p:cNvSpPr>
            <a:spLocks noGrp="1"/>
          </p:cNvSpPr>
          <p:nvPr>
            <p:ph type="pic" sz="quarter" idx="19" hasCustomPrompt="1"/>
          </p:nvPr>
        </p:nvSpPr>
        <p:spPr>
          <a:xfrm>
            <a:off x="6869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5924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29" name="Text Placeholder 3"/>
          <p:cNvSpPr>
            <a:spLocks noGrp="1"/>
          </p:cNvSpPr>
          <p:nvPr>
            <p:ph type="body" sz="quarter" idx="17" hasCustomPrompt="1"/>
          </p:nvPr>
        </p:nvSpPr>
        <p:spPr>
          <a:xfrm>
            <a:off x="5924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Diamond 34"/>
          <p:cNvSpPr/>
          <p:nvPr userDrawn="1"/>
        </p:nvSpPr>
        <p:spPr>
          <a:xfrm>
            <a:off x="2857500" y="2167734"/>
            <a:ext cx="2029325" cy="2029325"/>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Picture Placeholder 7"/>
          <p:cNvSpPr>
            <a:spLocks noGrp="1"/>
          </p:cNvSpPr>
          <p:nvPr>
            <p:ph type="pic" sz="quarter" idx="20" hasCustomPrompt="1"/>
          </p:nvPr>
        </p:nvSpPr>
        <p:spPr>
          <a:xfrm>
            <a:off x="30237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29292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40" name="Text Placeholder 3"/>
          <p:cNvSpPr>
            <a:spLocks noGrp="1"/>
          </p:cNvSpPr>
          <p:nvPr>
            <p:ph type="body" sz="quarter" idx="22" hasCustomPrompt="1"/>
          </p:nvPr>
        </p:nvSpPr>
        <p:spPr>
          <a:xfrm>
            <a:off x="29292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Diamond 51"/>
          <p:cNvSpPr/>
          <p:nvPr userDrawn="1"/>
        </p:nvSpPr>
        <p:spPr>
          <a:xfrm>
            <a:off x="5156200" y="2167734"/>
            <a:ext cx="2029325" cy="2029325"/>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Picture Placeholder 7"/>
          <p:cNvSpPr>
            <a:spLocks noGrp="1"/>
          </p:cNvSpPr>
          <p:nvPr>
            <p:ph type="pic" sz="quarter" idx="23" hasCustomPrompt="1"/>
          </p:nvPr>
        </p:nvSpPr>
        <p:spPr>
          <a:xfrm>
            <a:off x="53224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52279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5" name="Text Placeholder 3"/>
          <p:cNvSpPr>
            <a:spLocks noGrp="1"/>
          </p:cNvSpPr>
          <p:nvPr>
            <p:ph type="body" sz="quarter" idx="25" hasCustomPrompt="1"/>
          </p:nvPr>
        </p:nvSpPr>
        <p:spPr>
          <a:xfrm>
            <a:off x="52279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Diamond 60"/>
          <p:cNvSpPr/>
          <p:nvPr userDrawn="1"/>
        </p:nvSpPr>
        <p:spPr>
          <a:xfrm>
            <a:off x="7416800" y="2167734"/>
            <a:ext cx="2029325" cy="2029325"/>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2" name="Picture Placeholder 7"/>
          <p:cNvSpPr>
            <a:spLocks noGrp="1"/>
          </p:cNvSpPr>
          <p:nvPr>
            <p:ph type="pic" sz="quarter" idx="26" hasCustomPrompt="1"/>
          </p:nvPr>
        </p:nvSpPr>
        <p:spPr>
          <a:xfrm>
            <a:off x="75830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74885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64" name="Text Placeholder 3"/>
          <p:cNvSpPr>
            <a:spLocks noGrp="1"/>
          </p:cNvSpPr>
          <p:nvPr>
            <p:ph type="body" sz="quarter" idx="28" hasCustomPrompt="1"/>
          </p:nvPr>
        </p:nvSpPr>
        <p:spPr>
          <a:xfrm>
            <a:off x="74885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6" name="Diamond 45"/>
          <p:cNvSpPr/>
          <p:nvPr userDrawn="1"/>
        </p:nvSpPr>
        <p:spPr>
          <a:xfrm>
            <a:off x="9650820" y="2167734"/>
            <a:ext cx="2029325" cy="2029325"/>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7" name="Picture Placeholder 7"/>
          <p:cNvSpPr>
            <a:spLocks noGrp="1"/>
          </p:cNvSpPr>
          <p:nvPr>
            <p:ph type="pic" sz="quarter" idx="29" hasCustomPrompt="1"/>
          </p:nvPr>
        </p:nvSpPr>
        <p:spPr>
          <a:xfrm>
            <a:off x="981710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0" name="Text Placeholder 3"/>
          <p:cNvSpPr>
            <a:spLocks noGrp="1"/>
          </p:cNvSpPr>
          <p:nvPr>
            <p:ph type="body" sz="quarter" idx="30" hasCustomPrompt="1"/>
          </p:nvPr>
        </p:nvSpPr>
        <p:spPr>
          <a:xfrm>
            <a:off x="972255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1" name="Text Placeholder 3"/>
          <p:cNvSpPr>
            <a:spLocks noGrp="1"/>
          </p:cNvSpPr>
          <p:nvPr>
            <p:ph type="body" sz="quarter" idx="31" hasCustomPrompt="1"/>
          </p:nvPr>
        </p:nvSpPr>
        <p:spPr>
          <a:xfrm>
            <a:off x="972255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87370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p:cTn id="115"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50">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 calcmode="lin" valueType="num">
                                      <p:cBhvr>
                                        <p:cTn id="12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07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 name="Oval 8"/>
          <p:cNvSpPr/>
          <p:nvPr userDrawn="1"/>
        </p:nvSpPr>
        <p:spPr>
          <a:xfrm>
            <a:off x="1117063" y="1752462"/>
            <a:ext cx="1702333" cy="1702333"/>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Oval 47"/>
          <p:cNvSpPr/>
          <p:nvPr userDrawn="1"/>
        </p:nvSpPr>
        <p:spPr>
          <a:xfrm>
            <a:off x="9359367" y="1752462"/>
            <a:ext cx="1702333" cy="1702333"/>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72" name="Picture Placeholder 7"/>
          <p:cNvSpPr>
            <a:spLocks noGrp="1"/>
          </p:cNvSpPr>
          <p:nvPr>
            <p:ph type="pic" sz="quarter" idx="15" hasCustomPrompt="1"/>
          </p:nvPr>
        </p:nvSpPr>
        <p:spPr>
          <a:xfrm>
            <a:off x="9458281"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8" name="Oval 77"/>
          <p:cNvSpPr/>
          <p:nvPr userDrawn="1"/>
        </p:nvSpPr>
        <p:spPr>
          <a:xfrm>
            <a:off x="1117063" y="4109587"/>
            <a:ext cx="1702333" cy="170233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96" name="Picture Placeholder 7"/>
          <p:cNvSpPr>
            <a:spLocks noGrp="1"/>
          </p:cNvSpPr>
          <p:nvPr>
            <p:ph type="pic" sz="quarter" idx="14" hasCustomPrompt="1"/>
          </p:nvPr>
        </p:nvSpPr>
        <p:spPr>
          <a:xfrm>
            <a:off x="1215977"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5" name="Oval 104"/>
          <p:cNvSpPr/>
          <p:nvPr userDrawn="1"/>
        </p:nvSpPr>
        <p:spPr>
          <a:xfrm>
            <a:off x="9359367" y="4109587"/>
            <a:ext cx="1702333" cy="1702333"/>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16" name="Picture Placeholder 7"/>
          <p:cNvSpPr>
            <a:spLocks noGrp="1"/>
          </p:cNvSpPr>
          <p:nvPr>
            <p:ph type="pic" sz="quarter" idx="16" hasCustomPrompt="1"/>
          </p:nvPr>
        </p:nvSpPr>
        <p:spPr>
          <a:xfrm>
            <a:off x="9458281"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390291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5923279"/>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9" name="Picture 8" descr="Graphical user interface&#10;&#10;Description automatically generated with low confidence">
            <a:extLst>
              <a:ext uri="{FF2B5EF4-FFF2-40B4-BE49-F238E27FC236}">
                <a16:creationId xmlns:a16="http://schemas.microsoft.com/office/drawing/2014/main" id="{B65ADB94-D25A-17DB-F83A-A0164416F6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956687397"/>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8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 name="Rounded Rectangle 8"/>
          <p:cNvSpPr/>
          <p:nvPr userDrawn="1"/>
        </p:nvSpPr>
        <p:spPr>
          <a:xfrm>
            <a:off x="1117063" y="1752462"/>
            <a:ext cx="1702333" cy="170233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Rounded Rectangle 47"/>
          <p:cNvSpPr/>
          <p:nvPr userDrawn="1"/>
        </p:nvSpPr>
        <p:spPr>
          <a:xfrm>
            <a:off x="9359367" y="1752462"/>
            <a:ext cx="1702333" cy="1702333"/>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72" name="Picture Placeholder 7"/>
          <p:cNvSpPr>
            <a:spLocks noGrp="1"/>
          </p:cNvSpPr>
          <p:nvPr>
            <p:ph type="pic" sz="quarter" idx="15" hasCustomPrompt="1"/>
          </p:nvPr>
        </p:nvSpPr>
        <p:spPr>
          <a:xfrm>
            <a:off x="9458281"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8" name="Rounded Rectangle 77"/>
          <p:cNvSpPr/>
          <p:nvPr userDrawn="1"/>
        </p:nvSpPr>
        <p:spPr>
          <a:xfrm>
            <a:off x="1117063" y="4109587"/>
            <a:ext cx="1702333" cy="1702333"/>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96" name="Picture Placeholder 7"/>
          <p:cNvSpPr>
            <a:spLocks noGrp="1"/>
          </p:cNvSpPr>
          <p:nvPr>
            <p:ph type="pic" sz="quarter" idx="14" hasCustomPrompt="1"/>
          </p:nvPr>
        </p:nvSpPr>
        <p:spPr>
          <a:xfrm>
            <a:off x="1215977"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5" name="Rounded Rectangle 104"/>
          <p:cNvSpPr/>
          <p:nvPr userDrawn="1"/>
        </p:nvSpPr>
        <p:spPr>
          <a:xfrm>
            <a:off x="9359367" y="4109587"/>
            <a:ext cx="1702333" cy="1702333"/>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16" name="Picture Placeholder 7"/>
          <p:cNvSpPr>
            <a:spLocks noGrp="1"/>
          </p:cNvSpPr>
          <p:nvPr>
            <p:ph type="pic" sz="quarter" idx="16" hasCustomPrompt="1"/>
          </p:nvPr>
        </p:nvSpPr>
        <p:spPr>
          <a:xfrm>
            <a:off x="9458281"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100385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7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566738"/>
            <a:ext cx="12192000" cy="4291263"/>
          </a:xfrm>
          <a:prstGeom prst="rect">
            <a:avLst/>
          </a:prstGeom>
          <a:solidFill>
            <a:schemeClr val="tx2">
              <a:lumMod val="10000"/>
              <a:lumOff val="90000"/>
            </a:schemeClr>
          </a:solidFill>
          <a:ln w="19050">
            <a:noFill/>
          </a:ln>
        </p:spPr>
        <p:txBody>
          <a:bodyPr lIns="0" tIns="91440" rIns="0" bIns="64008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2" name="Picture Placeholder 7"/>
          <p:cNvSpPr>
            <a:spLocks noGrp="1"/>
          </p:cNvSpPr>
          <p:nvPr>
            <p:ph type="pic" sz="quarter" idx="11" hasCustomPrompt="1"/>
          </p:nvPr>
        </p:nvSpPr>
        <p:spPr>
          <a:xfrm>
            <a:off x="5149625"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3" hasCustomPrompt="1"/>
          </p:nvPr>
        </p:nvSpPr>
        <p:spPr>
          <a:xfrm>
            <a:off x="5530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4" hasCustomPrompt="1"/>
          </p:nvPr>
        </p:nvSpPr>
        <p:spPr>
          <a:xfrm>
            <a:off x="28513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15" hasCustomPrompt="1"/>
          </p:nvPr>
        </p:nvSpPr>
        <p:spPr>
          <a:xfrm>
            <a:off x="9809719"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6" hasCustomPrompt="1"/>
          </p:nvPr>
        </p:nvSpPr>
        <p:spPr>
          <a:xfrm>
            <a:off x="7479672"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9" name="Text Placeholder 3"/>
          <p:cNvSpPr>
            <a:spLocks noGrp="1"/>
          </p:cNvSpPr>
          <p:nvPr>
            <p:ph type="body" sz="quarter" idx="17" hasCustomPrompt="1"/>
          </p:nvPr>
        </p:nvSpPr>
        <p:spPr>
          <a:xfrm>
            <a:off x="485117"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0" name="Text Placeholder 3"/>
          <p:cNvSpPr>
            <a:spLocks noGrp="1"/>
          </p:cNvSpPr>
          <p:nvPr>
            <p:ph type="body" sz="quarter" idx="18" hasCustomPrompt="1"/>
          </p:nvPr>
        </p:nvSpPr>
        <p:spPr>
          <a:xfrm>
            <a:off x="485117"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1" name="Text Placeholder 3"/>
          <p:cNvSpPr>
            <a:spLocks noGrp="1"/>
          </p:cNvSpPr>
          <p:nvPr>
            <p:ph type="body" sz="quarter" idx="19" hasCustomPrompt="1"/>
          </p:nvPr>
        </p:nvSpPr>
        <p:spPr>
          <a:xfrm>
            <a:off x="27834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2" name="Text Placeholder 3"/>
          <p:cNvSpPr>
            <a:spLocks noGrp="1"/>
          </p:cNvSpPr>
          <p:nvPr>
            <p:ph type="body" sz="quarter" idx="20" hasCustomPrompt="1"/>
          </p:nvPr>
        </p:nvSpPr>
        <p:spPr>
          <a:xfrm>
            <a:off x="27834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1" hasCustomPrompt="1"/>
          </p:nvPr>
        </p:nvSpPr>
        <p:spPr>
          <a:xfrm>
            <a:off x="50817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4" name="Text Placeholder 3"/>
          <p:cNvSpPr>
            <a:spLocks noGrp="1"/>
          </p:cNvSpPr>
          <p:nvPr>
            <p:ph type="body" sz="quarter" idx="22" hasCustomPrompt="1"/>
          </p:nvPr>
        </p:nvSpPr>
        <p:spPr>
          <a:xfrm>
            <a:off x="50817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3" hasCustomPrompt="1"/>
          </p:nvPr>
        </p:nvSpPr>
        <p:spPr>
          <a:xfrm>
            <a:off x="7411763"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7411763"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8" name="Text Placeholder 3"/>
          <p:cNvSpPr>
            <a:spLocks noGrp="1"/>
          </p:cNvSpPr>
          <p:nvPr>
            <p:ph type="body" sz="quarter" idx="25" hasCustomPrompt="1"/>
          </p:nvPr>
        </p:nvSpPr>
        <p:spPr>
          <a:xfrm>
            <a:off x="9741809"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9" name="Text Placeholder 3"/>
          <p:cNvSpPr>
            <a:spLocks noGrp="1"/>
          </p:cNvSpPr>
          <p:nvPr>
            <p:ph type="body" sz="quarter" idx="26" hasCustomPrompt="1"/>
          </p:nvPr>
        </p:nvSpPr>
        <p:spPr>
          <a:xfrm>
            <a:off x="9741809"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412131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p:cTn id="13"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9">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p:cTn id="1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0">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p:cTn id="3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1">
                                            <p:txEl>
                                              <p:pRg st="0" end="0"/>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p:cTn id="3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22">
                                            <p:txEl>
                                              <p:pRg st="0" end="0"/>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p:cTn id="49"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3">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p:cTn id="55"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24">
                                            <p:txEl>
                                              <p:pRg st="0" end="0"/>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 calcmode="lin" valueType="num">
                                      <p:cBhvr>
                                        <p:cTn id="67"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5">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 calcmode="lin" valueType="num">
                                      <p:cBhvr>
                                        <p:cTn id="73"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26">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8">
                                            <p:txEl>
                                              <p:pRg st="0" end="0"/>
                                            </p:txEl>
                                          </p:spTgt>
                                        </p:tgtEl>
                                        <p:attrNameLst>
                                          <p:attrName>style.visibility</p:attrName>
                                        </p:attrNameLst>
                                      </p:cBhvr>
                                      <p:to>
                                        <p:strVal val="visible"/>
                                      </p:to>
                                    </p:set>
                                    <p:anim calcmode="lin" valueType="num">
                                      <p:cBhvr>
                                        <p:cTn id="8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28">
                                            <p:txEl>
                                              <p:pRg st="0" end="0"/>
                                            </p:txEl>
                                          </p:spTgt>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 calcmode="lin" valueType="num">
                                      <p:cBhvr>
                                        <p:cTn id="9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build="p">
        <p:tmplLst>
          <p:tmpl lvl="1">
            <p:tnLst>
              <p:par>
                <p:cTn presetID="53" presetClass="entr" presetSubtype="16"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build="p">
        <p:tmplLst>
          <p:tmpl lvl="1">
            <p:tnLst>
              <p:par>
                <p:cTn presetID="53" presetClass="entr" presetSubtype="16"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53" presetClass="entr" presetSubtype="16"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06_Image Layouts">
    <p:spTree>
      <p:nvGrpSpPr>
        <p:cNvPr id="1" name=""/>
        <p:cNvGrpSpPr/>
        <p:nvPr/>
      </p:nvGrpSpPr>
      <p:grpSpPr>
        <a:xfrm>
          <a:off x="0" y="0"/>
          <a:ext cx="0" cy="0"/>
          <a:chOff x="0" y="0"/>
          <a:chExt cx="0" cy="0"/>
        </a:xfrm>
      </p:grpSpPr>
      <p:sp>
        <p:nvSpPr>
          <p:cNvPr id="14" name="Rounded Rectangle 13"/>
          <p:cNvSpPr/>
          <p:nvPr userDrawn="1"/>
        </p:nvSpPr>
        <p:spPr>
          <a:xfrm>
            <a:off x="511048"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6" name="Rounded Rectangle 15"/>
          <p:cNvSpPr/>
          <p:nvPr userDrawn="1"/>
        </p:nvSpPr>
        <p:spPr>
          <a:xfrm>
            <a:off x="2783587"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7" name="Rounded Rectangle 16"/>
          <p:cNvSpPr/>
          <p:nvPr userDrawn="1"/>
        </p:nvSpPr>
        <p:spPr>
          <a:xfrm>
            <a:off x="5056124"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Rounded Rectangle 17"/>
          <p:cNvSpPr/>
          <p:nvPr userDrawn="1"/>
        </p:nvSpPr>
        <p:spPr>
          <a:xfrm>
            <a:off x="9601200"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ounded Rectangle 18"/>
          <p:cNvSpPr/>
          <p:nvPr userDrawn="1"/>
        </p:nvSpPr>
        <p:spPr>
          <a:xfrm>
            <a:off x="7328663"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Rounded Rectangle 19"/>
          <p:cNvSpPr/>
          <p:nvPr userDrawn="1"/>
        </p:nvSpPr>
        <p:spPr>
          <a:xfrm>
            <a:off x="511048"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1" name="Rounded Rectangle 20"/>
          <p:cNvSpPr/>
          <p:nvPr userDrawn="1"/>
        </p:nvSpPr>
        <p:spPr>
          <a:xfrm>
            <a:off x="2783587"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Rounded Rectangle 21"/>
          <p:cNvSpPr/>
          <p:nvPr userDrawn="1"/>
        </p:nvSpPr>
        <p:spPr>
          <a:xfrm>
            <a:off x="5056124"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ounded Rectangle 22"/>
          <p:cNvSpPr/>
          <p:nvPr userDrawn="1"/>
        </p:nvSpPr>
        <p:spPr>
          <a:xfrm>
            <a:off x="9601200"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Rounded Rectangle 23"/>
          <p:cNvSpPr/>
          <p:nvPr userDrawn="1"/>
        </p:nvSpPr>
        <p:spPr>
          <a:xfrm>
            <a:off x="7328663"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4" name="Picture Placeholder 7"/>
          <p:cNvSpPr>
            <a:spLocks noGrp="1"/>
          </p:cNvSpPr>
          <p:nvPr>
            <p:ph type="pic" sz="quarter" idx="13" hasCustomPrompt="1"/>
          </p:nvPr>
        </p:nvSpPr>
        <p:spPr>
          <a:xfrm>
            <a:off x="885271" y="1694615"/>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14" hasCustomPrompt="1"/>
          </p:nvPr>
        </p:nvSpPr>
        <p:spPr>
          <a:xfrm>
            <a:off x="3157809" y="1694615"/>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6" name="Picture Placeholder 7"/>
          <p:cNvSpPr>
            <a:spLocks noGrp="1"/>
          </p:cNvSpPr>
          <p:nvPr>
            <p:ph type="pic" sz="quarter" idx="15" hasCustomPrompt="1"/>
          </p:nvPr>
        </p:nvSpPr>
        <p:spPr>
          <a:xfrm>
            <a:off x="5430347" y="1694615"/>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7" name="Picture Placeholder 7"/>
          <p:cNvSpPr>
            <a:spLocks noGrp="1"/>
          </p:cNvSpPr>
          <p:nvPr>
            <p:ph type="pic" sz="quarter" idx="16" hasCustomPrompt="1"/>
          </p:nvPr>
        </p:nvSpPr>
        <p:spPr>
          <a:xfrm>
            <a:off x="9975423" y="1694615"/>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8" name="Picture Placeholder 7"/>
          <p:cNvSpPr>
            <a:spLocks noGrp="1"/>
          </p:cNvSpPr>
          <p:nvPr>
            <p:ph type="pic" sz="quarter" idx="17" hasCustomPrompt="1"/>
          </p:nvPr>
        </p:nvSpPr>
        <p:spPr>
          <a:xfrm>
            <a:off x="7702885" y="1694615"/>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9" name="Picture Placeholder 7"/>
          <p:cNvSpPr>
            <a:spLocks noGrp="1"/>
          </p:cNvSpPr>
          <p:nvPr>
            <p:ph type="pic" sz="quarter" idx="18" hasCustomPrompt="1"/>
          </p:nvPr>
        </p:nvSpPr>
        <p:spPr>
          <a:xfrm>
            <a:off x="885271" y="4044648"/>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0" name="Picture Placeholder 7"/>
          <p:cNvSpPr>
            <a:spLocks noGrp="1"/>
          </p:cNvSpPr>
          <p:nvPr>
            <p:ph type="pic" sz="quarter" idx="19" hasCustomPrompt="1"/>
          </p:nvPr>
        </p:nvSpPr>
        <p:spPr>
          <a:xfrm>
            <a:off x="3157809" y="4044648"/>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1" name="Picture Placeholder 7"/>
          <p:cNvSpPr>
            <a:spLocks noGrp="1"/>
          </p:cNvSpPr>
          <p:nvPr>
            <p:ph type="pic" sz="quarter" idx="20" hasCustomPrompt="1"/>
          </p:nvPr>
        </p:nvSpPr>
        <p:spPr>
          <a:xfrm>
            <a:off x="5430347" y="4044648"/>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2" name="Picture Placeholder 7"/>
          <p:cNvSpPr>
            <a:spLocks noGrp="1"/>
          </p:cNvSpPr>
          <p:nvPr>
            <p:ph type="pic" sz="quarter" idx="21" hasCustomPrompt="1"/>
          </p:nvPr>
        </p:nvSpPr>
        <p:spPr>
          <a:xfrm>
            <a:off x="9975423" y="4044648"/>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3" name="Picture Placeholder 7"/>
          <p:cNvSpPr>
            <a:spLocks noGrp="1"/>
          </p:cNvSpPr>
          <p:nvPr>
            <p:ph type="pic" sz="quarter" idx="22" hasCustomPrompt="1"/>
          </p:nvPr>
        </p:nvSpPr>
        <p:spPr>
          <a:xfrm>
            <a:off x="7702885" y="4044648"/>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25" name="Text Placeholder 3"/>
          <p:cNvSpPr>
            <a:spLocks noGrp="1"/>
          </p:cNvSpPr>
          <p:nvPr>
            <p:ph type="body" sz="quarter" idx="23" hasCustomPrompt="1"/>
          </p:nvPr>
        </p:nvSpPr>
        <p:spPr>
          <a:xfrm>
            <a:off x="563189"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563189"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7" name="Text Placeholder 3"/>
          <p:cNvSpPr>
            <a:spLocks noGrp="1"/>
          </p:cNvSpPr>
          <p:nvPr>
            <p:ph type="body" sz="quarter" idx="25" hasCustomPrompt="1"/>
          </p:nvPr>
        </p:nvSpPr>
        <p:spPr>
          <a:xfrm>
            <a:off x="278358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8" name="Text Placeholder 3"/>
          <p:cNvSpPr>
            <a:spLocks noGrp="1"/>
          </p:cNvSpPr>
          <p:nvPr>
            <p:ph type="body" sz="quarter" idx="26" hasCustomPrompt="1"/>
          </p:nvPr>
        </p:nvSpPr>
        <p:spPr>
          <a:xfrm>
            <a:off x="278358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9" name="Text Placeholder 3"/>
          <p:cNvSpPr>
            <a:spLocks noGrp="1"/>
          </p:cNvSpPr>
          <p:nvPr>
            <p:ph type="body" sz="quarter" idx="27" hasCustomPrompt="1"/>
          </p:nvPr>
        </p:nvSpPr>
        <p:spPr>
          <a:xfrm>
            <a:off x="510826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0" name="Text Placeholder 3"/>
          <p:cNvSpPr>
            <a:spLocks noGrp="1"/>
          </p:cNvSpPr>
          <p:nvPr>
            <p:ph type="body" sz="quarter" idx="28" hasCustomPrompt="1"/>
          </p:nvPr>
        </p:nvSpPr>
        <p:spPr>
          <a:xfrm>
            <a:off x="510826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1" name="Text Placeholder 3"/>
          <p:cNvSpPr>
            <a:spLocks noGrp="1"/>
          </p:cNvSpPr>
          <p:nvPr>
            <p:ph type="body" sz="quarter" idx="29" hasCustomPrompt="1"/>
          </p:nvPr>
        </p:nvSpPr>
        <p:spPr>
          <a:xfrm>
            <a:off x="7324384"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2" name="Text Placeholder 3"/>
          <p:cNvSpPr>
            <a:spLocks noGrp="1"/>
          </p:cNvSpPr>
          <p:nvPr>
            <p:ph type="body" sz="quarter" idx="30" hasCustomPrompt="1"/>
          </p:nvPr>
        </p:nvSpPr>
        <p:spPr>
          <a:xfrm>
            <a:off x="7324384"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3" name="Text Placeholder 3"/>
          <p:cNvSpPr>
            <a:spLocks noGrp="1"/>
          </p:cNvSpPr>
          <p:nvPr>
            <p:ph type="body" sz="quarter" idx="31" hasCustomPrompt="1"/>
          </p:nvPr>
        </p:nvSpPr>
        <p:spPr>
          <a:xfrm>
            <a:off x="9622701"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4" name="Text Placeholder 3"/>
          <p:cNvSpPr>
            <a:spLocks noGrp="1"/>
          </p:cNvSpPr>
          <p:nvPr>
            <p:ph type="body" sz="quarter" idx="32" hasCustomPrompt="1"/>
          </p:nvPr>
        </p:nvSpPr>
        <p:spPr>
          <a:xfrm>
            <a:off x="9622701"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Text Placeholder 3"/>
          <p:cNvSpPr>
            <a:spLocks noGrp="1"/>
          </p:cNvSpPr>
          <p:nvPr>
            <p:ph type="body" sz="quarter" idx="33" hasCustomPrompt="1"/>
          </p:nvPr>
        </p:nvSpPr>
        <p:spPr>
          <a:xfrm>
            <a:off x="563189"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6" name="Text Placeholder 3"/>
          <p:cNvSpPr>
            <a:spLocks noGrp="1"/>
          </p:cNvSpPr>
          <p:nvPr>
            <p:ph type="body" sz="quarter" idx="34" hasCustomPrompt="1"/>
          </p:nvPr>
        </p:nvSpPr>
        <p:spPr>
          <a:xfrm>
            <a:off x="563189"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7" name="Text Placeholder 3"/>
          <p:cNvSpPr>
            <a:spLocks noGrp="1"/>
          </p:cNvSpPr>
          <p:nvPr>
            <p:ph type="body" sz="quarter" idx="35" hasCustomPrompt="1"/>
          </p:nvPr>
        </p:nvSpPr>
        <p:spPr>
          <a:xfrm>
            <a:off x="278358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8" name="Text Placeholder 3"/>
          <p:cNvSpPr>
            <a:spLocks noGrp="1"/>
          </p:cNvSpPr>
          <p:nvPr>
            <p:ph type="body" sz="quarter" idx="36" hasCustomPrompt="1"/>
          </p:nvPr>
        </p:nvSpPr>
        <p:spPr>
          <a:xfrm>
            <a:off x="278358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9" name="Text Placeholder 3"/>
          <p:cNvSpPr>
            <a:spLocks noGrp="1"/>
          </p:cNvSpPr>
          <p:nvPr>
            <p:ph type="body" sz="quarter" idx="37" hasCustomPrompt="1"/>
          </p:nvPr>
        </p:nvSpPr>
        <p:spPr>
          <a:xfrm>
            <a:off x="510826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0" name="Text Placeholder 3"/>
          <p:cNvSpPr>
            <a:spLocks noGrp="1"/>
          </p:cNvSpPr>
          <p:nvPr>
            <p:ph type="body" sz="quarter" idx="38" hasCustomPrompt="1"/>
          </p:nvPr>
        </p:nvSpPr>
        <p:spPr>
          <a:xfrm>
            <a:off x="510826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1" name="Text Placeholder 3"/>
          <p:cNvSpPr>
            <a:spLocks noGrp="1"/>
          </p:cNvSpPr>
          <p:nvPr>
            <p:ph type="body" sz="quarter" idx="39" hasCustomPrompt="1"/>
          </p:nvPr>
        </p:nvSpPr>
        <p:spPr>
          <a:xfrm>
            <a:off x="7324384"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2" name="Text Placeholder 3"/>
          <p:cNvSpPr>
            <a:spLocks noGrp="1"/>
          </p:cNvSpPr>
          <p:nvPr>
            <p:ph type="body" sz="quarter" idx="40" hasCustomPrompt="1"/>
          </p:nvPr>
        </p:nvSpPr>
        <p:spPr>
          <a:xfrm>
            <a:off x="7324384"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3" name="Text Placeholder 3"/>
          <p:cNvSpPr>
            <a:spLocks noGrp="1"/>
          </p:cNvSpPr>
          <p:nvPr>
            <p:ph type="body" sz="quarter" idx="41" hasCustomPrompt="1"/>
          </p:nvPr>
        </p:nvSpPr>
        <p:spPr>
          <a:xfrm>
            <a:off x="9622701"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4" name="Text Placeholder 3"/>
          <p:cNvSpPr>
            <a:spLocks noGrp="1"/>
          </p:cNvSpPr>
          <p:nvPr>
            <p:ph type="body" sz="quarter" idx="42" hasCustomPrompt="1"/>
          </p:nvPr>
        </p:nvSpPr>
        <p:spPr>
          <a:xfrm>
            <a:off x="9622701"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22765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p:cTn id="1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5">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p:cTn id="25"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6">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 calcmode="lin" valueType="num">
                                      <p:cBhvr>
                                        <p:cTn id="43"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p:cTn id="4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8">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9">
                                            <p:txEl>
                                              <p:pRg st="0" end="0"/>
                                            </p:txEl>
                                          </p:spTgt>
                                        </p:tgtEl>
                                        <p:attrNameLst>
                                          <p:attrName>style.visibility</p:attrName>
                                        </p:attrNameLst>
                                      </p:cBhvr>
                                      <p:to>
                                        <p:strVal val="visible"/>
                                      </p:to>
                                    </p:set>
                                    <p:anim calcmode="lin" valueType="num">
                                      <p:cBhvr>
                                        <p:cTn id="6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9">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0">
                                            <p:txEl>
                                              <p:pRg st="0" end="0"/>
                                            </p:txEl>
                                          </p:spTgt>
                                        </p:tgtEl>
                                        <p:attrNameLst>
                                          <p:attrName>style.visibility</p:attrName>
                                        </p:attrNameLst>
                                      </p:cBhvr>
                                      <p:to>
                                        <p:strVal val="visible"/>
                                      </p:to>
                                    </p:set>
                                    <p:anim calcmode="lin" valueType="num">
                                      <p:cBhvr>
                                        <p:cTn id="7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30">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1">
                                            <p:txEl>
                                              <p:pRg st="0" end="0"/>
                                            </p:txEl>
                                          </p:spTgt>
                                        </p:tgtEl>
                                        <p:attrNameLst>
                                          <p:attrName>style.visibility</p:attrName>
                                        </p:attrNameLst>
                                      </p:cBhvr>
                                      <p:to>
                                        <p:strVal val="visible"/>
                                      </p:to>
                                    </p:set>
                                    <p:anim calcmode="lin" valueType="num">
                                      <p:cBhvr>
                                        <p:cTn id="91"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31">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2">
                                            <p:txEl>
                                              <p:pRg st="0" end="0"/>
                                            </p:txEl>
                                          </p:spTgt>
                                        </p:tgtEl>
                                        <p:attrNameLst>
                                          <p:attrName>style.visibility</p:attrName>
                                        </p:attrNameLst>
                                      </p:cBhvr>
                                      <p:to>
                                        <p:strVal val="visible"/>
                                      </p:to>
                                    </p:set>
                                    <p:anim calcmode="lin" valueType="num">
                                      <p:cBhvr>
                                        <p:cTn id="9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32">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ppt_w</p:attrName>
                                        </p:attrNameLst>
                                      </p:cBhvr>
                                      <p:tavLst>
                                        <p:tav tm="0">
                                          <p:val>
                                            <p:fltVal val="0"/>
                                          </p:val>
                                        </p:tav>
                                        <p:tav tm="100000">
                                          <p:val>
                                            <p:strVal val="#ppt_w"/>
                                          </p:val>
                                        </p:tav>
                                      </p:tavLst>
                                    </p:anim>
                                    <p:anim calcmode="lin" valueType="num">
                                      <p:cBhvr>
                                        <p:cTn id="104" dur="500" fill="hold"/>
                                        <p:tgtEl>
                                          <p:spTgt spid="18"/>
                                        </p:tgtEl>
                                        <p:attrNameLst>
                                          <p:attrName>ppt_h</p:attrName>
                                        </p:attrNameLst>
                                      </p:cBhvr>
                                      <p:tavLst>
                                        <p:tav tm="0">
                                          <p:val>
                                            <p:fltVal val="0"/>
                                          </p:val>
                                        </p:tav>
                                        <p:tav tm="100000">
                                          <p:val>
                                            <p:strVal val="#ppt_h"/>
                                          </p:val>
                                        </p:tav>
                                      </p:tavLst>
                                    </p:anim>
                                    <p:animEffect transition="in" filter="fade">
                                      <p:cBhvr>
                                        <p:cTn id="105" dur="500"/>
                                        <p:tgtEl>
                                          <p:spTgt spid="18"/>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67"/>
                                        </p:tgtEl>
                                        <p:attrNameLst>
                                          <p:attrName>style.visibility</p:attrName>
                                        </p:attrNameLst>
                                      </p:cBhvr>
                                      <p:to>
                                        <p:strVal val="visible"/>
                                      </p:to>
                                    </p:set>
                                    <p:anim calcmode="lin" valueType="num">
                                      <p:cBhvr>
                                        <p:cTn id="109" dur="500" fill="hold"/>
                                        <p:tgtEl>
                                          <p:spTgt spid="67"/>
                                        </p:tgtEl>
                                        <p:attrNameLst>
                                          <p:attrName>ppt_w</p:attrName>
                                        </p:attrNameLst>
                                      </p:cBhvr>
                                      <p:tavLst>
                                        <p:tav tm="0">
                                          <p:val>
                                            <p:fltVal val="0"/>
                                          </p:val>
                                        </p:tav>
                                        <p:tav tm="100000">
                                          <p:val>
                                            <p:strVal val="#ppt_w"/>
                                          </p:val>
                                        </p:tav>
                                      </p:tavLst>
                                    </p:anim>
                                    <p:anim calcmode="lin" valueType="num">
                                      <p:cBhvr>
                                        <p:cTn id="110" dur="500" fill="hold"/>
                                        <p:tgtEl>
                                          <p:spTgt spid="67"/>
                                        </p:tgtEl>
                                        <p:attrNameLst>
                                          <p:attrName>ppt_h</p:attrName>
                                        </p:attrNameLst>
                                      </p:cBhvr>
                                      <p:tavLst>
                                        <p:tav tm="0">
                                          <p:val>
                                            <p:fltVal val="0"/>
                                          </p:val>
                                        </p:tav>
                                        <p:tav tm="100000">
                                          <p:val>
                                            <p:strVal val="#ppt_h"/>
                                          </p:val>
                                        </p:tav>
                                      </p:tavLst>
                                    </p:anim>
                                    <p:animEffect transition="in" filter="fade">
                                      <p:cBhvr>
                                        <p:cTn id="111" dur="500"/>
                                        <p:tgtEl>
                                          <p:spTgt spid="6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33">
                                            <p:txEl>
                                              <p:pRg st="0" end="0"/>
                                            </p:txEl>
                                          </p:spTgt>
                                        </p:tgtEl>
                                        <p:attrNameLst>
                                          <p:attrName>style.visibility</p:attrName>
                                        </p:attrNameLst>
                                      </p:cBhvr>
                                      <p:to>
                                        <p:strVal val="visible"/>
                                      </p:to>
                                    </p:set>
                                    <p:anim calcmode="lin" valueType="num">
                                      <p:cBhvr>
                                        <p:cTn id="115"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33">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 calcmode="lin" valueType="num">
                                      <p:cBhvr>
                                        <p:cTn id="121"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34">
                                            <p:txEl>
                                              <p:pRg st="0" end="0"/>
                                            </p:txEl>
                                          </p:spTgt>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500" fill="hold"/>
                                        <p:tgtEl>
                                          <p:spTgt spid="20"/>
                                        </p:tgtEl>
                                        <p:attrNameLst>
                                          <p:attrName>ppt_w</p:attrName>
                                        </p:attrNameLst>
                                      </p:cBhvr>
                                      <p:tavLst>
                                        <p:tav tm="0">
                                          <p:val>
                                            <p:fltVal val="0"/>
                                          </p:val>
                                        </p:tav>
                                        <p:tav tm="100000">
                                          <p:val>
                                            <p:strVal val="#ppt_w"/>
                                          </p:val>
                                        </p:tav>
                                      </p:tavLst>
                                    </p:anim>
                                    <p:anim calcmode="lin" valueType="num">
                                      <p:cBhvr>
                                        <p:cTn id="128" dur="500" fill="hold"/>
                                        <p:tgtEl>
                                          <p:spTgt spid="20"/>
                                        </p:tgtEl>
                                        <p:attrNameLst>
                                          <p:attrName>ppt_h</p:attrName>
                                        </p:attrNameLst>
                                      </p:cBhvr>
                                      <p:tavLst>
                                        <p:tav tm="0">
                                          <p:val>
                                            <p:fltVal val="0"/>
                                          </p:val>
                                        </p:tav>
                                        <p:tav tm="100000">
                                          <p:val>
                                            <p:strVal val="#ppt_h"/>
                                          </p:val>
                                        </p:tav>
                                      </p:tavLst>
                                    </p:anim>
                                    <p:animEffect transition="in" filter="fade">
                                      <p:cBhvr>
                                        <p:cTn id="129" dur="500"/>
                                        <p:tgtEl>
                                          <p:spTgt spid="20"/>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69"/>
                                        </p:tgtEl>
                                        <p:attrNameLst>
                                          <p:attrName>style.visibility</p:attrName>
                                        </p:attrNameLst>
                                      </p:cBhvr>
                                      <p:to>
                                        <p:strVal val="visible"/>
                                      </p:to>
                                    </p:set>
                                    <p:anim calcmode="lin" valueType="num">
                                      <p:cBhvr>
                                        <p:cTn id="133" dur="500" fill="hold"/>
                                        <p:tgtEl>
                                          <p:spTgt spid="69"/>
                                        </p:tgtEl>
                                        <p:attrNameLst>
                                          <p:attrName>ppt_w</p:attrName>
                                        </p:attrNameLst>
                                      </p:cBhvr>
                                      <p:tavLst>
                                        <p:tav tm="0">
                                          <p:val>
                                            <p:fltVal val="0"/>
                                          </p:val>
                                        </p:tav>
                                        <p:tav tm="100000">
                                          <p:val>
                                            <p:strVal val="#ppt_w"/>
                                          </p:val>
                                        </p:tav>
                                      </p:tavLst>
                                    </p:anim>
                                    <p:anim calcmode="lin" valueType="num">
                                      <p:cBhvr>
                                        <p:cTn id="134" dur="500" fill="hold"/>
                                        <p:tgtEl>
                                          <p:spTgt spid="69"/>
                                        </p:tgtEl>
                                        <p:attrNameLst>
                                          <p:attrName>ppt_h</p:attrName>
                                        </p:attrNameLst>
                                      </p:cBhvr>
                                      <p:tavLst>
                                        <p:tav tm="0">
                                          <p:val>
                                            <p:fltVal val="0"/>
                                          </p:val>
                                        </p:tav>
                                        <p:tav tm="100000">
                                          <p:val>
                                            <p:strVal val="#ppt_h"/>
                                          </p:val>
                                        </p:tav>
                                      </p:tavLst>
                                    </p:anim>
                                    <p:animEffect transition="in" filter="fade">
                                      <p:cBhvr>
                                        <p:cTn id="135" dur="500"/>
                                        <p:tgtEl>
                                          <p:spTgt spid="69"/>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 calcmode="lin" valueType="num">
                                      <p:cBhvr>
                                        <p:cTn id="139"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40"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41" dur="500"/>
                                        <p:tgtEl>
                                          <p:spTgt spid="35">
                                            <p:txEl>
                                              <p:pRg st="0" end="0"/>
                                            </p:txEl>
                                          </p:spTgt>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6">
                                            <p:txEl>
                                              <p:pRg st="0" end="0"/>
                                            </p:txEl>
                                          </p:spTgt>
                                        </p:tgtEl>
                                        <p:attrNameLst>
                                          <p:attrName>style.visibility</p:attrName>
                                        </p:attrNameLst>
                                      </p:cBhvr>
                                      <p:to>
                                        <p:strVal val="visible"/>
                                      </p:to>
                                    </p:set>
                                    <p:anim calcmode="lin" valueType="num">
                                      <p:cBhvr>
                                        <p:cTn id="145"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46"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7" dur="500"/>
                                        <p:tgtEl>
                                          <p:spTgt spid="36">
                                            <p:txEl>
                                              <p:pRg st="0" end="0"/>
                                            </p:txEl>
                                          </p:spTgt>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childTnLst>
                                </p:cTn>
                              </p:par>
                            </p:childTnLst>
                          </p:cTn>
                        </p:par>
                        <p:par>
                          <p:cTn id="154" fill="hold">
                            <p:stCondLst>
                              <p:cond delay="12500"/>
                            </p:stCondLst>
                            <p:childTnLst>
                              <p:par>
                                <p:cTn id="155" presetID="53" presetClass="entr" presetSubtype="16" fill="hold" grpId="0" nodeType="afterEffect">
                                  <p:stCondLst>
                                    <p:cond delay="0"/>
                                  </p:stCondLst>
                                  <p:childTnLst>
                                    <p:set>
                                      <p:cBhvr>
                                        <p:cTn id="156" dur="1" fill="hold">
                                          <p:stCondLst>
                                            <p:cond delay="0"/>
                                          </p:stCondLst>
                                        </p:cTn>
                                        <p:tgtEl>
                                          <p:spTgt spid="70"/>
                                        </p:tgtEl>
                                        <p:attrNameLst>
                                          <p:attrName>style.visibility</p:attrName>
                                        </p:attrNameLst>
                                      </p:cBhvr>
                                      <p:to>
                                        <p:strVal val="visible"/>
                                      </p:to>
                                    </p:set>
                                    <p:anim calcmode="lin" valueType="num">
                                      <p:cBhvr>
                                        <p:cTn id="157" dur="500" fill="hold"/>
                                        <p:tgtEl>
                                          <p:spTgt spid="70"/>
                                        </p:tgtEl>
                                        <p:attrNameLst>
                                          <p:attrName>ppt_w</p:attrName>
                                        </p:attrNameLst>
                                      </p:cBhvr>
                                      <p:tavLst>
                                        <p:tav tm="0">
                                          <p:val>
                                            <p:fltVal val="0"/>
                                          </p:val>
                                        </p:tav>
                                        <p:tav tm="100000">
                                          <p:val>
                                            <p:strVal val="#ppt_w"/>
                                          </p:val>
                                        </p:tav>
                                      </p:tavLst>
                                    </p:anim>
                                    <p:anim calcmode="lin" valueType="num">
                                      <p:cBhvr>
                                        <p:cTn id="158" dur="500" fill="hold"/>
                                        <p:tgtEl>
                                          <p:spTgt spid="70"/>
                                        </p:tgtEl>
                                        <p:attrNameLst>
                                          <p:attrName>ppt_h</p:attrName>
                                        </p:attrNameLst>
                                      </p:cBhvr>
                                      <p:tavLst>
                                        <p:tav tm="0">
                                          <p:val>
                                            <p:fltVal val="0"/>
                                          </p:val>
                                        </p:tav>
                                        <p:tav tm="100000">
                                          <p:val>
                                            <p:strVal val="#ppt_h"/>
                                          </p:val>
                                        </p:tav>
                                      </p:tavLst>
                                    </p:anim>
                                    <p:animEffect transition="in" filter="fade">
                                      <p:cBhvr>
                                        <p:cTn id="159" dur="500"/>
                                        <p:tgtEl>
                                          <p:spTgt spid="70"/>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37">
                                            <p:txEl>
                                              <p:pRg st="0" end="0"/>
                                            </p:txEl>
                                          </p:spTgt>
                                        </p:tgtEl>
                                        <p:attrNameLst>
                                          <p:attrName>style.visibility</p:attrName>
                                        </p:attrNameLst>
                                      </p:cBhvr>
                                      <p:to>
                                        <p:strVal val="visible"/>
                                      </p:to>
                                    </p:set>
                                    <p:anim calcmode="lin" valueType="num">
                                      <p:cBhvr>
                                        <p:cTn id="16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16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165" dur="500"/>
                                        <p:tgtEl>
                                          <p:spTgt spid="37">
                                            <p:txEl>
                                              <p:pRg st="0" end="0"/>
                                            </p:txEl>
                                          </p:spTgt>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38">
                                            <p:txEl>
                                              <p:pRg st="0" end="0"/>
                                            </p:txEl>
                                          </p:spTgt>
                                        </p:tgtEl>
                                        <p:attrNameLst>
                                          <p:attrName>style.visibility</p:attrName>
                                        </p:attrNameLst>
                                      </p:cBhvr>
                                      <p:to>
                                        <p:strVal val="visible"/>
                                      </p:to>
                                    </p:set>
                                    <p:anim calcmode="lin" valueType="num">
                                      <p:cBhvr>
                                        <p:cTn id="16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70"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171" dur="500"/>
                                        <p:tgtEl>
                                          <p:spTgt spid="38">
                                            <p:txEl>
                                              <p:pRg st="0" end="0"/>
                                            </p:txEl>
                                          </p:spTgt>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22"/>
                                        </p:tgtEl>
                                        <p:attrNameLst>
                                          <p:attrName>style.visibility</p:attrName>
                                        </p:attrNameLst>
                                      </p:cBhvr>
                                      <p:to>
                                        <p:strVal val="visible"/>
                                      </p:to>
                                    </p:set>
                                    <p:anim calcmode="lin" valueType="num">
                                      <p:cBhvr>
                                        <p:cTn id="175" dur="500" fill="hold"/>
                                        <p:tgtEl>
                                          <p:spTgt spid="22"/>
                                        </p:tgtEl>
                                        <p:attrNameLst>
                                          <p:attrName>ppt_w</p:attrName>
                                        </p:attrNameLst>
                                      </p:cBhvr>
                                      <p:tavLst>
                                        <p:tav tm="0">
                                          <p:val>
                                            <p:fltVal val="0"/>
                                          </p:val>
                                        </p:tav>
                                        <p:tav tm="100000">
                                          <p:val>
                                            <p:strVal val="#ppt_w"/>
                                          </p:val>
                                        </p:tav>
                                      </p:tavLst>
                                    </p:anim>
                                    <p:anim calcmode="lin" valueType="num">
                                      <p:cBhvr>
                                        <p:cTn id="176" dur="500" fill="hold"/>
                                        <p:tgtEl>
                                          <p:spTgt spid="22"/>
                                        </p:tgtEl>
                                        <p:attrNameLst>
                                          <p:attrName>ppt_h</p:attrName>
                                        </p:attrNameLst>
                                      </p:cBhvr>
                                      <p:tavLst>
                                        <p:tav tm="0">
                                          <p:val>
                                            <p:fltVal val="0"/>
                                          </p:val>
                                        </p:tav>
                                        <p:tav tm="100000">
                                          <p:val>
                                            <p:strVal val="#ppt_h"/>
                                          </p:val>
                                        </p:tav>
                                      </p:tavLst>
                                    </p:anim>
                                    <p:animEffect transition="in" filter="fade">
                                      <p:cBhvr>
                                        <p:cTn id="177" dur="500"/>
                                        <p:tgtEl>
                                          <p:spTgt spid="22"/>
                                        </p:tgtEl>
                                      </p:cBhvr>
                                    </p:animEffect>
                                  </p:childTnLst>
                                </p:cTn>
                              </p:par>
                            </p:childTnLst>
                          </p:cTn>
                        </p:par>
                        <p:par>
                          <p:cTn id="178" fill="hold">
                            <p:stCondLst>
                              <p:cond delay="14500"/>
                            </p:stCondLst>
                            <p:childTnLst>
                              <p:par>
                                <p:cTn id="179" presetID="53" presetClass="entr" presetSubtype="16" fill="hold" grpId="0" nodeType="afterEffect">
                                  <p:stCondLst>
                                    <p:cond delay="0"/>
                                  </p:stCondLst>
                                  <p:childTnLst>
                                    <p:set>
                                      <p:cBhvr>
                                        <p:cTn id="180" dur="1" fill="hold">
                                          <p:stCondLst>
                                            <p:cond delay="0"/>
                                          </p:stCondLst>
                                        </p:cTn>
                                        <p:tgtEl>
                                          <p:spTgt spid="71"/>
                                        </p:tgtEl>
                                        <p:attrNameLst>
                                          <p:attrName>style.visibility</p:attrName>
                                        </p:attrNameLst>
                                      </p:cBhvr>
                                      <p:to>
                                        <p:strVal val="visible"/>
                                      </p:to>
                                    </p:set>
                                    <p:anim calcmode="lin" valueType="num">
                                      <p:cBhvr>
                                        <p:cTn id="181" dur="500" fill="hold"/>
                                        <p:tgtEl>
                                          <p:spTgt spid="71"/>
                                        </p:tgtEl>
                                        <p:attrNameLst>
                                          <p:attrName>ppt_w</p:attrName>
                                        </p:attrNameLst>
                                      </p:cBhvr>
                                      <p:tavLst>
                                        <p:tav tm="0">
                                          <p:val>
                                            <p:fltVal val="0"/>
                                          </p:val>
                                        </p:tav>
                                        <p:tav tm="100000">
                                          <p:val>
                                            <p:strVal val="#ppt_w"/>
                                          </p:val>
                                        </p:tav>
                                      </p:tavLst>
                                    </p:anim>
                                    <p:anim calcmode="lin" valueType="num">
                                      <p:cBhvr>
                                        <p:cTn id="182" dur="500" fill="hold"/>
                                        <p:tgtEl>
                                          <p:spTgt spid="71"/>
                                        </p:tgtEl>
                                        <p:attrNameLst>
                                          <p:attrName>ppt_h</p:attrName>
                                        </p:attrNameLst>
                                      </p:cBhvr>
                                      <p:tavLst>
                                        <p:tav tm="0">
                                          <p:val>
                                            <p:fltVal val="0"/>
                                          </p:val>
                                        </p:tav>
                                        <p:tav tm="100000">
                                          <p:val>
                                            <p:strVal val="#ppt_h"/>
                                          </p:val>
                                        </p:tav>
                                      </p:tavLst>
                                    </p:anim>
                                    <p:animEffect transition="in" filter="fade">
                                      <p:cBhvr>
                                        <p:cTn id="183" dur="500"/>
                                        <p:tgtEl>
                                          <p:spTgt spid="71"/>
                                        </p:tgtEl>
                                      </p:cBhvr>
                                    </p:animEffect>
                                  </p:childTnLst>
                                </p:cTn>
                              </p:par>
                            </p:childTnLst>
                          </p:cTn>
                        </p:par>
                        <p:par>
                          <p:cTn id="184" fill="hold">
                            <p:stCondLst>
                              <p:cond delay="15000"/>
                            </p:stCondLst>
                            <p:childTnLst>
                              <p:par>
                                <p:cTn id="185" presetID="53" presetClass="entr" presetSubtype="16" fill="hold" grpId="0" nodeType="afterEffect">
                                  <p:stCondLst>
                                    <p:cond delay="0"/>
                                  </p:stCondLst>
                                  <p:childTnLst>
                                    <p:set>
                                      <p:cBhvr>
                                        <p:cTn id="186" dur="1" fill="hold">
                                          <p:stCondLst>
                                            <p:cond delay="0"/>
                                          </p:stCondLst>
                                        </p:cTn>
                                        <p:tgtEl>
                                          <p:spTgt spid="39">
                                            <p:txEl>
                                              <p:pRg st="0" end="0"/>
                                            </p:txEl>
                                          </p:spTgt>
                                        </p:tgtEl>
                                        <p:attrNameLst>
                                          <p:attrName>style.visibility</p:attrName>
                                        </p:attrNameLst>
                                      </p:cBhvr>
                                      <p:to>
                                        <p:strVal val="visible"/>
                                      </p:to>
                                    </p:set>
                                    <p:anim calcmode="lin" valueType="num">
                                      <p:cBhvr>
                                        <p:cTn id="18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188" dur="5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189" dur="500"/>
                                        <p:tgtEl>
                                          <p:spTgt spid="39">
                                            <p:txEl>
                                              <p:pRg st="0" end="0"/>
                                            </p:txEl>
                                          </p:spTgt>
                                        </p:tgtEl>
                                      </p:cBhvr>
                                    </p:animEffect>
                                  </p:childTnLst>
                                </p:cTn>
                              </p:par>
                            </p:childTnLst>
                          </p:cTn>
                        </p:par>
                        <p:par>
                          <p:cTn id="190" fill="hold">
                            <p:stCondLst>
                              <p:cond delay="15500"/>
                            </p:stCondLst>
                            <p:childTnLst>
                              <p:par>
                                <p:cTn id="191" presetID="53" presetClass="entr" presetSubtype="16" fill="hold" grpId="0" nodeType="afterEffect">
                                  <p:stCondLst>
                                    <p:cond delay="0"/>
                                  </p:stCondLst>
                                  <p:childTnLst>
                                    <p:set>
                                      <p:cBhvr>
                                        <p:cTn id="192" dur="1" fill="hold">
                                          <p:stCondLst>
                                            <p:cond delay="0"/>
                                          </p:stCondLst>
                                        </p:cTn>
                                        <p:tgtEl>
                                          <p:spTgt spid="40">
                                            <p:txEl>
                                              <p:pRg st="0" end="0"/>
                                            </p:txEl>
                                          </p:spTgt>
                                        </p:tgtEl>
                                        <p:attrNameLst>
                                          <p:attrName>style.visibility</p:attrName>
                                        </p:attrNameLst>
                                      </p:cBhvr>
                                      <p:to>
                                        <p:strVal val="visible"/>
                                      </p:to>
                                    </p:set>
                                    <p:anim calcmode="lin" valueType="num">
                                      <p:cBhvr>
                                        <p:cTn id="193"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94"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95" dur="500"/>
                                        <p:tgtEl>
                                          <p:spTgt spid="40">
                                            <p:txEl>
                                              <p:pRg st="0" end="0"/>
                                            </p:txEl>
                                          </p:spTgt>
                                        </p:tgtEl>
                                      </p:cBhvr>
                                    </p:animEffect>
                                  </p:childTnLst>
                                </p:cTn>
                              </p:par>
                            </p:childTnLst>
                          </p:cTn>
                        </p:par>
                        <p:par>
                          <p:cTn id="196" fill="hold">
                            <p:stCondLst>
                              <p:cond delay="16000"/>
                            </p:stCondLst>
                            <p:childTnLst>
                              <p:par>
                                <p:cTn id="197" presetID="53" presetClass="entr" presetSubtype="16" fill="hold" grpId="0" nodeType="afterEffect">
                                  <p:stCondLst>
                                    <p:cond delay="0"/>
                                  </p:stCondLst>
                                  <p:childTnLst>
                                    <p:set>
                                      <p:cBhvr>
                                        <p:cTn id="198" dur="1" fill="hold">
                                          <p:stCondLst>
                                            <p:cond delay="0"/>
                                          </p:stCondLst>
                                        </p:cTn>
                                        <p:tgtEl>
                                          <p:spTgt spid="24"/>
                                        </p:tgtEl>
                                        <p:attrNameLst>
                                          <p:attrName>style.visibility</p:attrName>
                                        </p:attrNameLst>
                                      </p:cBhvr>
                                      <p:to>
                                        <p:strVal val="visible"/>
                                      </p:to>
                                    </p:set>
                                    <p:anim calcmode="lin" valueType="num">
                                      <p:cBhvr>
                                        <p:cTn id="199" dur="500" fill="hold"/>
                                        <p:tgtEl>
                                          <p:spTgt spid="24"/>
                                        </p:tgtEl>
                                        <p:attrNameLst>
                                          <p:attrName>ppt_w</p:attrName>
                                        </p:attrNameLst>
                                      </p:cBhvr>
                                      <p:tavLst>
                                        <p:tav tm="0">
                                          <p:val>
                                            <p:fltVal val="0"/>
                                          </p:val>
                                        </p:tav>
                                        <p:tav tm="100000">
                                          <p:val>
                                            <p:strVal val="#ppt_w"/>
                                          </p:val>
                                        </p:tav>
                                      </p:tavLst>
                                    </p:anim>
                                    <p:anim calcmode="lin" valueType="num">
                                      <p:cBhvr>
                                        <p:cTn id="200" dur="500" fill="hold"/>
                                        <p:tgtEl>
                                          <p:spTgt spid="24"/>
                                        </p:tgtEl>
                                        <p:attrNameLst>
                                          <p:attrName>ppt_h</p:attrName>
                                        </p:attrNameLst>
                                      </p:cBhvr>
                                      <p:tavLst>
                                        <p:tav tm="0">
                                          <p:val>
                                            <p:fltVal val="0"/>
                                          </p:val>
                                        </p:tav>
                                        <p:tav tm="100000">
                                          <p:val>
                                            <p:strVal val="#ppt_h"/>
                                          </p:val>
                                        </p:tav>
                                      </p:tavLst>
                                    </p:anim>
                                    <p:animEffect transition="in" filter="fade">
                                      <p:cBhvr>
                                        <p:cTn id="201" dur="500"/>
                                        <p:tgtEl>
                                          <p:spTgt spid="24"/>
                                        </p:tgtEl>
                                      </p:cBhvr>
                                    </p:animEffect>
                                  </p:childTnLst>
                                </p:cTn>
                              </p:par>
                            </p:childTnLst>
                          </p:cTn>
                        </p:par>
                        <p:par>
                          <p:cTn id="202" fill="hold">
                            <p:stCondLst>
                              <p:cond delay="1650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childTnLst>
                          </p:cTn>
                        </p:par>
                        <p:par>
                          <p:cTn id="208" fill="hold">
                            <p:stCondLst>
                              <p:cond delay="17000"/>
                            </p:stCondLst>
                            <p:childTnLst>
                              <p:par>
                                <p:cTn id="209" presetID="53" presetClass="entr" presetSubtype="16" fill="hold" grpId="0" nodeType="afterEffect">
                                  <p:stCondLst>
                                    <p:cond delay="0"/>
                                  </p:stCondLst>
                                  <p:childTnLst>
                                    <p:set>
                                      <p:cBhvr>
                                        <p:cTn id="210" dur="1" fill="hold">
                                          <p:stCondLst>
                                            <p:cond delay="0"/>
                                          </p:stCondLst>
                                        </p:cTn>
                                        <p:tgtEl>
                                          <p:spTgt spid="41">
                                            <p:txEl>
                                              <p:pRg st="0" end="0"/>
                                            </p:txEl>
                                          </p:spTgt>
                                        </p:tgtEl>
                                        <p:attrNameLst>
                                          <p:attrName>style.visibility</p:attrName>
                                        </p:attrNameLst>
                                      </p:cBhvr>
                                      <p:to>
                                        <p:strVal val="visible"/>
                                      </p:to>
                                    </p:set>
                                    <p:anim calcmode="lin" valueType="num">
                                      <p:cBhvr>
                                        <p:cTn id="211"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12"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213" dur="500"/>
                                        <p:tgtEl>
                                          <p:spTgt spid="41">
                                            <p:txEl>
                                              <p:pRg st="0" end="0"/>
                                            </p:txEl>
                                          </p:spTgt>
                                        </p:tgtEl>
                                      </p:cBhvr>
                                    </p:animEffect>
                                  </p:childTnLst>
                                </p:cTn>
                              </p:par>
                            </p:childTnLst>
                          </p:cTn>
                        </p:par>
                        <p:par>
                          <p:cTn id="214" fill="hold">
                            <p:stCondLst>
                              <p:cond delay="17500"/>
                            </p:stCondLst>
                            <p:childTnLst>
                              <p:par>
                                <p:cTn id="215" presetID="53" presetClass="entr" presetSubtype="16" fill="hold" grpId="0" nodeType="afterEffect">
                                  <p:stCondLst>
                                    <p:cond delay="0"/>
                                  </p:stCondLst>
                                  <p:childTnLst>
                                    <p:set>
                                      <p:cBhvr>
                                        <p:cTn id="216" dur="1" fill="hold">
                                          <p:stCondLst>
                                            <p:cond delay="0"/>
                                          </p:stCondLst>
                                        </p:cTn>
                                        <p:tgtEl>
                                          <p:spTgt spid="42">
                                            <p:txEl>
                                              <p:pRg st="0" end="0"/>
                                            </p:txEl>
                                          </p:spTgt>
                                        </p:tgtEl>
                                        <p:attrNameLst>
                                          <p:attrName>style.visibility</p:attrName>
                                        </p:attrNameLst>
                                      </p:cBhvr>
                                      <p:to>
                                        <p:strVal val="visible"/>
                                      </p:to>
                                    </p:set>
                                    <p:anim calcmode="lin" valueType="num">
                                      <p:cBhvr>
                                        <p:cTn id="217"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218"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219" dur="500"/>
                                        <p:tgtEl>
                                          <p:spTgt spid="42">
                                            <p:txEl>
                                              <p:pRg st="0" end="0"/>
                                            </p:txEl>
                                          </p:spTgt>
                                        </p:tgtEl>
                                      </p:cBhvr>
                                    </p:animEffect>
                                  </p:childTnLst>
                                </p:cTn>
                              </p:par>
                            </p:childTnLst>
                          </p:cTn>
                        </p:par>
                        <p:par>
                          <p:cTn id="220" fill="hold">
                            <p:stCondLst>
                              <p:cond delay="18000"/>
                            </p:stCondLst>
                            <p:childTnLst>
                              <p:par>
                                <p:cTn id="221" presetID="53" presetClass="entr" presetSubtype="16" fill="hold" grpId="0" nodeType="afterEffect">
                                  <p:stCondLst>
                                    <p:cond delay="0"/>
                                  </p:stCondLst>
                                  <p:childTnLst>
                                    <p:set>
                                      <p:cBhvr>
                                        <p:cTn id="222" dur="1" fill="hold">
                                          <p:stCondLst>
                                            <p:cond delay="0"/>
                                          </p:stCondLst>
                                        </p:cTn>
                                        <p:tgtEl>
                                          <p:spTgt spid="23"/>
                                        </p:tgtEl>
                                        <p:attrNameLst>
                                          <p:attrName>style.visibility</p:attrName>
                                        </p:attrNameLst>
                                      </p:cBhvr>
                                      <p:to>
                                        <p:strVal val="visible"/>
                                      </p:to>
                                    </p:set>
                                    <p:anim calcmode="lin" valueType="num">
                                      <p:cBhvr>
                                        <p:cTn id="223" dur="500" fill="hold"/>
                                        <p:tgtEl>
                                          <p:spTgt spid="23"/>
                                        </p:tgtEl>
                                        <p:attrNameLst>
                                          <p:attrName>ppt_w</p:attrName>
                                        </p:attrNameLst>
                                      </p:cBhvr>
                                      <p:tavLst>
                                        <p:tav tm="0">
                                          <p:val>
                                            <p:fltVal val="0"/>
                                          </p:val>
                                        </p:tav>
                                        <p:tav tm="100000">
                                          <p:val>
                                            <p:strVal val="#ppt_w"/>
                                          </p:val>
                                        </p:tav>
                                      </p:tavLst>
                                    </p:anim>
                                    <p:anim calcmode="lin" valueType="num">
                                      <p:cBhvr>
                                        <p:cTn id="224" dur="500" fill="hold"/>
                                        <p:tgtEl>
                                          <p:spTgt spid="23"/>
                                        </p:tgtEl>
                                        <p:attrNameLst>
                                          <p:attrName>ppt_h</p:attrName>
                                        </p:attrNameLst>
                                      </p:cBhvr>
                                      <p:tavLst>
                                        <p:tav tm="0">
                                          <p:val>
                                            <p:fltVal val="0"/>
                                          </p:val>
                                        </p:tav>
                                        <p:tav tm="100000">
                                          <p:val>
                                            <p:strVal val="#ppt_h"/>
                                          </p:val>
                                        </p:tav>
                                      </p:tavLst>
                                    </p:anim>
                                    <p:animEffect transition="in" filter="fade">
                                      <p:cBhvr>
                                        <p:cTn id="225" dur="500"/>
                                        <p:tgtEl>
                                          <p:spTgt spid="23"/>
                                        </p:tgtEl>
                                      </p:cBhvr>
                                    </p:animEffect>
                                  </p:childTnLst>
                                </p:cTn>
                              </p:par>
                            </p:childTnLst>
                          </p:cTn>
                        </p:par>
                        <p:par>
                          <p:cTn id="226" fill="hold">
                            <p:stCondLst>
                              <p:cond delay="18500"/>
                            </p:stCondLst>
                            <p:childTnLst>
                              <p:par>
                                <p:cTn id="227" presetID="53" presetClass="entr" presetSubtype="16" fill="hold" grpId="0" nodeType="afterEffect">
                                  <p:stCondLst>
                                    <p:cond delay="0"/>
                                  </p:stCondLst>
                                  <p:childTnLst>
                                    <p:set>
                                      <p:cBhvr>
                                        <p:cTn id="228" dur="1" fill="hold">
                                          <p:stCondLst>
                                            <p:cond delay="0"/>
                                          </p:stCondLst>
                                        </p:cTn>
                                        <p:tgtEl>
                                          <p:spTgt spid="72"/>
                                        </p:tgtEl>
                                        <p:attrNameLst>
                                          <p:attrName>style.visibility</p:attrName>
                                        </p:attrNameLst>
                                      </p:cBhvr>
                                      <p:to>
                                        <p:strVal val="visible"/>
                                      </p:to>
                                    </p:set>
                                    <p:anim calcmode="lin" valueType="num">
                                      <p:cBhvr>
                                        <p:cTn id="229" dur="500" fill="hold"/>
                                        <p:tgtEl>
                                          <p:spTgt spid="72"/>
                                        </p:tgtEl>
                                        <p:attrNameLst>
                                          <p:attrName>ppt_w</p:attrName>
                                        </p:attrNameLst>
                                      </p:cBhvr>
                                      <p:tavLst>
                                        <p:tav tm="0">
                                          <p:val>
                                            <p:fltVal val="0"/>
                                          </p:val>
                                        </p:tav>
                                        <p:tav tm="100000">
                                          <p:val>
                                            <p:strVal val="#ppt_w"/>
                                          </p:val>
                                        </p:tav>
                                      </p:tavLst>
                                    </p:anim>
                                    <p:anim calcmode="lin" valueType="num">
                                      <p:cBhvr>
                                        <p:cTn id="230" dur="500" fill="hold"/>
                                        <p:tgtEl>
                                          <p:spTgt spid="72"/>
                                        </p:tgtEl>
                                        <p:attrNameLst>
                                          <p:attrName>ppt_h</p:attrName>
                                        </p:attrNameLst>
                                      </p:cBhvr>
                                      <p:tavLst>
                                        <p:tav tm="0">
                                          <p:val>
                                            <p:fltVal val="0"/>
                                          </p:val>
                                        </p:tav>
                                        <p:tav tm="100000">
                                          <p:val>
                                            <p:strVal val="#ppt_h"/>
                                          </p:val>
                                        </p:tav>
                                      </p:tavLst>
                                    </p:anim>
                                    <p:animEffect transition="in" filter="fade">
                                      <p:cBhvr>
                                        <p:cTn id="231" dur="500"/>
                                        <p:tgtEl>
                                          <p:spTgt spid="72"/>
                                        </p:tgtEl>
                                      </p:cBhvr>
                                    </p:animEffect>
                                  </p:childTnLst>
                                </p:cTn>
                              </p:par>
                            </p:childTnLst>
                          </p:cTn>
                        </p:par>
                        <p:par>
                          <p:cTn id="232" fill="hold">
                            <p:stCondLst>
                              <p:cond delay="19000"/>
                            </p:stCondLst>
                            <p:childTnLst>
                              <p:par>
                                <p:cTn id="233" presetID="53" presetClass="entr" presetSubtype="16" fill="hold" grpId="0" nodeType="afterEffect">
                                  <p:stCondLst>
                                    <p:cond delay="0"/>
                                  </p:stCondLst>
                                  <p:childTnLst>
                                    <p:set>
                                      <p:cBhvr>
                                        <p:cTn id="234" dur="1" fill="hold">
                                          <p:stCondLst>
                                            <p:cond delay="0"/>
                                          </p:stCondLst>
                                        </p:cTn>
                                        <p:tgtEl>
                                          <p:spTgt spid="43">
                                            <p:txEl>
                                              <p:pRg st="0" end="0"/>
                                            </p:txEl>
                                          </p:spTgt>
                                        </p:tgtEl>
                                        <p:attrNameLst>
                                          <p:attrName>style.visibility</p:attrName>
                                        </p:attrNameLst>
                                      </p:cBhvr>
                                      <p:to>
                                        <p:strVal val="visible"/>
                                      </p:to>
                                    </p:set>
                                    <p:anim calcmode="lin" valueType="num">
                                      <p:cBhvr>
                                        <p:cTn id="235"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236"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237" dur="500"/>
                                        <p:tgtEl>
                                          <p:spTgt spid="43">
                                            <p:txEl>
                                              <p:pRg st="0" end="0"/>
                                            </p:txEl>
                                          </p:spTgt>
                                        </p:tgtEl>
                                      </p:cBhvr>
                                    </p:animEffect>
                                  </p:childTnLst>
                                </p:cTn>
                              </p:par>
                            </p:childTnLst>
                          </p:cTn>
                        </p:par>
                        <p:par>
                          <p:cTn id="238" fill="hold">
                            <p:stCondLst>
                              <p:cond delay="19500"/>
                            </p:stCondLst>
                            <p:childTnLst>
                              <p:par>
                                <p:cTn id="239" presetID="53" presetClass="entr" presetSubtype="16" fill="hold" grpId="0" nodeType="afterEffect">
                                  <p:stCondLst>
                                    <p:cond delay="0"/>
                                  </p:stCondLst>
                                  <p:childTnLst>
                                    <p:set>
                                      <p:cBhvr>
                                        <p:cTn id="240" dur="1" fill="hold">
                                          <p:stCondLst>
                                            <p:cond delay="0"/>
                                          </p:stCondLst>
                                        </p:cTn>
                                        <p:tgtEl>
                                          <p:spTgt spid="44">
                                            <p:txEl>
                                              <p:pRg st="0" end="0"/>
                                            </p:txEl>
                                          </p:spTgt>
                                        </p:tgtEl>
                                        <p:attrNameLst>
                                          <p:attrName>style.visibility</p:attrName>
                                        </p:attrNameLst>
                                      </p:cBhvr>
                                      <p:to>
                                        <p:strVal val="visible"/>
                                      </p:to>
                                    </p:set>
                                    <p:anim calcmode="lin" valueType="num">
                                      <p:cBhvr>
                                        <p:cTn id="241"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242"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24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animEffect transition="in" filter="fade">
                      <p:cBhvr>
                        <p:cTn dur="5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38" grpId="0" build="p">
        <p:tmplLst>
          <p:tmpl lvl="1">
            <p:tnLst>
              <p:par>
                <p:cTn presetID="53" presetClass="entr" presetSubtype="16"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Effect transition="in" filter="fade">
                      <p:cBhvr>
                        <p:cTn dur="500"/>
                        <p:tgtEl>
                          <p:spTgt spid="38"/>
                        </p:tgtEl>
                      </p:cBhvr>
                    </p:animEffect>
                  </p:childTnLst>
                </p:cTn>
              </p:par>
            </p:tnLst>
          </p:tmpl>
        </p:tmplLst>
      </p:bldP>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Effect transition="in" filter="fade">
                      <p:cBhvr>
                        <p:cTn dur="500"/>
                        <p:tgtEl>
                          <p:spTgt spid="39"/>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build="p">
        <p:tmplLst>
          <p:tmpl lvl="1">
            <p:tnLst>
              <p:par>
                <p:cTn presetID="53" presetClass="entr" presetSubtype="16"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53" presetClass="entr" presetSubtype="16"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Effect transition="in" filter="fade">
                      <p:cBhvr>
                        <p:cTn dur="500"/>
                        <p:tgtEl>
                          <p:spTgt spid="43"/>
                        </p:tgtEl>
                      </p:cBhvr>
                    </p:animEffect>
                  </p:childTnLst>
                </p:cTn>
              </p:par>
            </p:tnLst>
          </p:tmpl>
        </p:tmplLst>
      </p:bldP>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Vision/Mission0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6096000" y="0"/>
            <a:ext cx="6096000" cy="6858000"/>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solidFill>
            <a:schemeClr val="tx2">
              <a:lumMod val="10000"/>
              <a:lumOff val="90000"/>
            </a:schemeClr>
          </a:solidFill>
          <a:ln w="19050">
            <a:noFill/>
          </a:ln>
        </p:spPr>
        <p:txBody>
          <a:bodyPr tIns="822960" bIns="0" anchor="ctr"/>
          <a:lstStyle>
            <a:lvl1pPr algn="ctr" rtl="0">
              <a:buNone/>
              <a:defRPr sz="1867">
                <a:ln>
                  <a:noFill/>
                </a:ln>
                <a:solidFill>
                  <a:schemeClr val="tx1">
                    <a:lumMod val="50000"/>
                    <a:lumOff val="50000"/>
                  </a:schemeClr>
                </a:solidFill>
              </a:defRPr>
            </a:lvl1pPr>
          </a:lstStyle>
          <a:p>
            <a:r>
              <a:rPr lang="en-US" dirty="0"/>
              <a:t>Image Holder</a:t>
            </a:r>
          </a:p>
        </p:txBody>
      </p:sp>
      <p:sp>
        <p:nvSpPr>
          <p:cNvPr id="10" name="Text Placeholder 3"/>
          <p:cNvSpPr>
            <a:spLocks noGrp="1"/>
          </p:cNvSpPr>
          <p:nvPr>
            <p:ph type="body" sz="half" idx="2" hasCustomPrompt="1"/>
          </p:nvPr>
        </p:nvSpPr>
        <p:spPr>
          <a:xfrm>
            <a:off x="508000" y="1026695"/>
            <a:ext cx="70104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70104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30745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3_MockUp4">
    <p:spTree>
      <p:nvGrpSpPr>
        <p:cNvPr id="1" name=""/>
        <p:cNvGrpSpPr/>
        <p:nvPr/>
      </p:nvGrpSpPr>
      <p:grpSpPr>
        <a:xfrm>
          <a:off x="0" y="0"/>
          <a:ext cx="0" cy="0"/>
          <a:chOff x="0" y="0"/>
          <a:chExt cx="0" cy="0"/>
        </a:xfrm>
      </p:grpSpPr>
      <p:sp>
        <p:nvSpPr>
          <p:cNvPr id="17" name="Rectangle 16"/>
          <p:cNvSpPr/>
          <p:nvPr userDrawn="1"/>
        </p:nvSpPr>
        <p:spPr>
          <a:xfrm>
            <a:off x="0" y="3429001"/>
            <a:ext cx="12192000" cy="26035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11" name="Group 10"/>
          <p:cNvGrpSpPr/>
          <p:nvPr userDrawn="1"/>
        </p:nvGrpSpPr>
        <p:grpSpPr>
          <a:xfrm>
            <a:off x="635000" y="1518621"/>
            <a:ext cx="2430853" cy="4527184"/>
            <a:chOff x="6140449" y="1116114"/>
            <a:chExt cx="1927226" cy="3589236"/>
          </a:xfrm>
        </p:grpSpPr>
        <p:sp>
          <p:nvSpPr>
            <p:cNvPr id="15" name="Rectangle 14"/>
            <p:cNvSpPr/>
            <p:nvPr/>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Freeform 5"/>
            <p:cNvSpPr>
              <a:spLocks noEditPoints="1"/>
            </p:cNvSpPr>
            <p:nvPr/>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adFill flip="none" rotWithShape="1">
              <a:gsLst>
                <a:gs pos="0">
                  <a:schemeClr val="tx2">
                    <a:lumMod val="50000"/>
                    <a:lumOff val="50000"/>
                    <a:shade val="30000"/>
                    <a:satMod val="115000"/>
                  </a:schemeClr>
                </a:gs>
                <a:gs pos="50000">
                  <a:schemeClr val="tx2">
                    <a:lumMod val="50000"/>
                    <a:lumOff val="50000"/>
                    <a:shade val="67500"/>
                    <a:satMod val="115000"/>
                  </a:schemeClr>
                </a:gs>
                <a:gs pos="100000">
                  <a:schemeClr val="tx2">
                    <a:lumMod val="50000"/>
                    <a:lumOff val="50000"/>
                    <a:shade val="100000"/>
                    <a:satMod val="11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14" name="Picture Placeholder 7"/>
          <p:cNvSpPr>
            <a:spLocks noGrp="1"/>
          </p:cNvSpPr>
          <p:nvPr>
            <p:ph type="pic" sz="quarter" idx="10" hasCustomPrompt="1"/>
          </p:nvPr>
        </p:nvSpPr>
        <p:spPr>
          <a:xfrm>
            <a:off x="789413" y="2163648"/>
            <a:ext cx="2114480" cy="317773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0"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01393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MockUp02">
    <p:spTree>
      <p:nvGrpSpPr>
        <p:cNvPr id="1" name=""/>
        <p:cNvGrpSpPr/>
        <p:nvPr/>
      </p:nvGrpSpPr>
      <p:grpSpPr>
        <a:xfrm>
          <a:off x="0" y="0"/>
          <a:ext cx="0" cy="0"/>
          <a:chOff x="0" y="0"/>
          <a:chExt cx="0" cy="0"/>
        </a:xfrm>
      </p:grpSpPr>
      <p:grpSp>
        <p:nvGrpSpPr>
          <p:cNvPr id="14" name="Group 13"/>
          <p:cNvGrpSpPr/>
          <p:nvPr userDrawn="1"/>
        </p:nvGrpSpPr>
        <p:grpSpPr>
          <a:xfrm>
            <a:off x="4811183" y="1408767"/>
            <a:ext cx="2569635" cy="4785648"/>
            <a:chOff x="6140449" y="1116114"/>
            <a:chExt cx="1927226" cy="3589236"/>
          </a:xfrm>
        </p:grpSpPr>
        <p:sp>
          <p:nvSpPr>
            <p:cNvPr id="15" name="Rectangle 1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8"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0" name="Picture Placeholder 7"/>
          <p:cNvSpPr>
            <a:spLocks noGrp="1"/>
          </p:cNvSpPr>
          <p:nvPr>
            <p:ph type="pic" sz="quarter" idx="10" hasCustomPrompt="1"/>
          </p:nvPr>
        </p:nvSpPr>
        <p:spPr>
          <a:xfrm>
            <a:off x="4978400" y="2092315"/>
            <a:ext cx="2235200" cy="335915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96706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7" name="Group 6"/>
          <p:cNvGrpSpPr/>
          <p:nvPr userDrawn="1"/>
        </p:nvGrpSpPr>
        <p:grpSpPr>
          <a:xfrm>
            <a:off x="0" y="1818015"/>
            <a:ext cx="7083397" cy="3608943"/>
            <a:chOff x="0" y="1363511"/>
            <a:chExt cx="5312548" cy="2706707"/>
          </a:xfrm>
        </p:grpSpPr>
        <p:sp>
          <p:nvSpPr>
            <p:cNvPr id="17" name="Rectangle 16"/>
            <p:cNvSpPr/>
            <p:nvPr userDrawn="1"/>
          </p:nvSpPr>
          <p:spPr>
            <a:xfrm>
              <a:off x="0" y="3159936"/>
              <a:ext cx="2620817" cy="383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6" name="Group 5"/>
            <p:cNvGrpSpPr/>
            <p:nvPr userDrawn="1"/>
          </p:nvGrpSpPr>
          <p:grpSpPr>
            <a:xfrm>
              <a:off x="0" y="1363511"/>
              <a:ext cx="5312548" cy="2706707"/>
              <a:chOff x="0" y="1363511"/>
              <a:chExt cx="5312548" cy="2706707"/>
            </a:xfrm>
          </p:grpSpPr>
          <p:grpSp>
            <p:nvGrpSpPr>
              <p:cNvPr id="3" name="Group 2"/>
              <p:cNvGrpSpPr/>
              <p:nvPr userDrawn="1"/>
            </p:nvGrpSpPr>
            <p:grpSpPr>
              <a:xfrm>
                <a:off x="0" y="1363511"/>
                <a:ext cx="4690917" cy="1150090"/>
                <a:chOff x="0" y="1363511"/>
                <a:chExt cx="4690917" cy="1828800"/>
              </a:xfrm>
            </p:grpSpPr>
            <p:sp>
              <p:nvSpPr>
                <p:cNvPr id="2" name="Rectangle 1"/>
                <p:cNvSpPr/>
                <p:nvPr userDrawn="1"/>
              </p:nvSpPr>
              <p:spPr>
                <a:xfrm>
                  <a:off x="0" y="2582711"/>
                  <a:ext cx="262081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Pentagon 9"/>
                <p:cNvSpPr/>
                <p:nvPr userDrawn="1"/>
              </p:nvSpPr>
              <p:spPr>
                <a:xfrm>
                  <a:off x="2620817" y="1363511"/>
                  <a:ext cx="2070100" cy="1828800"/>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1828800">
                      <a:moveTo>
                        <a:pt x="0" y="1219200"/>
                      </a:moveTo>
                      <a:lnTo>
                        <a:pt x="1587500" y="0"/>
                      </a:lnTo>
                      <a:lnTo>
                        <a:pt x="2070100" y="127000"/>
                      </a:lnTo>
                      <a:lnTo>
                        <a:pt x="1955800" y="609600"/>
                      </a:lnTo>
                      <a:lnTo>
                        <a:pt x="0" y="1828800"/>
                      </a:lnTo>
                      <a:lnTo>
                        <a:pt x="0" y="12192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nvGrpSpPr>
              <p:cNvPr id="4" name="Group 3"/>
              <p:cNvGrpSpPr/>
              <p:nvPr userDrawn="1"/>
            </p:nvGrpSpPr>
            <p:grpSpPr>
              <a:xfrm>
                <a:off x="0" y="1842991"/>
                <a:ext cx="5071917" cy="1181276"/>
                <a:chOff x="0" y="1949301"/>
                <a:chExt cx="5071917" cy="1443189"/>
              </a:xfrm>
            </p:grpSpPr>
            <p:sp>
              <p:nvSpPr>
                <p:cNvPr id="12" name="Rectangle 11"/>
                <p:cNvSpPr/>
                <p:nvPr userDrawn="1"/>
              </p:nvSpPr>
              <p:spPr>
                <a:xfrm>
                  <a:off x="0" y="2924127"/>
                  <a:ext cx="2620817" cy="468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Pentagon 9"/>
                <p:cNvSpPr/>
                <p:nvPr userDrawn="1"/>
              </p:nvSpPr>
              <p:spPr>
                <a:xfrm>
                  <a:off x="2620817" y="1949301"/>
                  <a:ext cx="2451100" cy="1443189"/>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00" h="1878390">
                      <a:moveTo>
                        <a:pt x="0" y="1268790"/>
                      </a:moveTo>
                      <a:lnTo>
                        <a:pt x="1993900" y="0"/>
                      </a:lnTo>
                      <a:lnTo>
                        <a:pt x="2451100" y="143531"/>
                      </a:lnTo>
                      <a:lnTo>
                        <a:pt x="2181225" y="803825"/>
                      </a:lnTo>
                      <a:lnTo>
                        <a:pt x="0" y="1878390"/>
                      </a:lnTo>
                      <a:lnTo>
                        <a:pt x="0" y="126879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9" name="Pentagon 9"/>
              <p:cNvSpPr/>
              <p:nvPr userDrawn="1"/>
            </p:nvSpPr>
            <p:spPr>
              <a:xfrm>
                <a:off x="2620816" y="2456566"/>
                <a:ext cx="2691732" cy="1086734"/>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 name="connsiteX0" fmla="*/ 0 w 3192246"/>
                  <a:gd name="connsiteY0" fmla="*/ 1268790 h 1878390"/>
                  <a:gd name="connsiteX1" fmla="*/ 1993900 w 3192246"/>
                  <a:gd name="connsiteY1" fmla="*/ 0 h 1878390"/>
                  <a:gd name="connsiteX2" fmla="*/ 3192246 w 3192246"/>
                  <a:gd name="connsiteY2" fmla="*/ 43309 h 1878390"/>
                  <a:gd name="connsiteX3" fmla="*/ 2181225 w 3192246"/>
                  <a:gd name="connsiteY3" fmla="*/ 803825 h 1878390"/>
                  <a:gd name="connsiteX4" fmla="*/ 0 w 3192246"/>
                  <a:gd name="connsiteY4" fmla="*/ 1878390 h 1878390"/>
                  <a:gd name="connsiteX5" fmla="*/ 0 w 3192246"/>
                  <a:gd name="connsiteY5" fmla="*/ 1268790 h 1878390"/>
                  <a:gd name="connsiteX0" fmla="*/ 0 w 3192246"/>
                  <a:gd name="connsiteY0" fmla="*/ 1225481 h 1835081"/>
                  <a:gd name="connsiteX1" fmla="*/ 2253782 w 3192246"/>
                  <a:gd name="connsiteY1" fmla="*/ 107025 h 1835081"/>
                  <a:gd name="connsiteX2" fmla="*/ 3192246 w 3192246"/>
                  <a:gd name="connsiteY2" fmla="*/ 0 h 1835081"/>
                  <a:gd name="connsiteX3" fmla="*/ 2181225 w 3192246"/>
                  <a:gd name="connsiteY3" fmla="*/ 76051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777991 w 3192246"/>
                  <a:gd name="connsiteY3" fmla="*/ 82315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575860 w 3192246"/>
                  <a:gd name="connsiteY3" fmla="*/ 885794 h 1835081"/>
                  <a:gd name="connsiteX4" fmla="*/ 0 w 3192246"/>
                  <a:gd name="connsiteY4" fmla="*/ 1835081 h 1835081"/>
                  <a:gd name="connsiteX5" fmla="*/ 0 w 3192246"/>
                  <a:gd name="connsiteY5" fmla="*/ 1225481 h 1835081"/>
                  <a:gd name="connsiteX0" fmla="*/ 0 w 2941989"/>
                  <a:gd name="connsiteY0" fmla="*/ 1125259 h 1734859"/>
                  <a:gd name="connsiteX1" fmla="*/ 2253782 w 2941989"/>
                  <a:gd name="connsiteY1" fmla="*/ 6803 h 1734859"/>
                  <a:gd name="connsiteX2" fmla="*/ 2941989 w 2941989"/>
                  <a:gd name="connsiteY2" fmla="*/ 0 h 1734859"/>
                  <a:gd name="connsiteX3" fmla="*/ 2575860 w 2941989"/>
                  <a:gd name="connsiteY3" fmla="*/ 785572 h 1734859"/>
                  <a:gd name="connsiteX4" fmla="*/ 0 w 2941989"/>
                  <a:gd name="connsiteY4" fmla="*/ 1734859 h 1734859"/>
                  <a:gd name="connsiteX5" fmla="*/ 0 w 2941989"/>
                  <a:gd name="connsiteY5" fmla="*/ 1125259 h 1734859"/>
                  <a:gd name="connsiteX0" fmla="*/ 0 w 2941989"/>
                  <a:gd name="connsiteY0" fmla="*/ 1125259 h 1734859"/>
                  <a:gd name="connsiteX1" fmla="*/ 2253782 w 2941989"/>
                  <a:gd name="connsiteY1" fmla="*/ 6803 h 1734859"/>
                  <a:gd name="connsiteX2" fmla="*/ 2941989 w 2941989"/>
                  <a:gd name="connsiteY2" fmla="*/ 0 h 1734859"/>
                  <a:gd name="connsiteX3" fmla="*/ 2441106 w 2941989"/>
                  <a:gd name="connsiteY3" fmla="*/ 877406 h 1734859"/>
                  <a:gd name="connsiteX4" fmla="*/ 0 w 2941989"/>
                  <a:gd name="connsiteY4" fmla="*/ 1734859 h 1734859"/>
                  <a:gd name="connsiteX5" fmla="*/ 0 w 2941989"/>
                  <a:gd name="connsiteY5" fmla="*/ 1125259 h 1734859"/>
                  <a:gd name="connsiteX0" fmla="*/ 0 w 2797610"/>
                  <a:gd name="connsiteY0" fmla="*/ 1118456 h 1728056"/>
                  <a:gd name="connsiteX1" fmla="*/ 2253782 w 2797610"/>
                  <a:gd name="connsiteY1" fmla="*/ 0 h 1728056"/>
                  <a:gd name="connsiteX2" fmla="*/ 2797610 w 2797610"/>
                  <a:gd name="connsiteY2" fmla="*/ 100336 h 1728056"/>
                  <a:gd name="connsiteX3" fmla="*/ 2441106 w 2797610"/>
                  <a:gd name="connsiteY3" fmla="*/ 870603 h 1728056"/>
                  <a:gd name="connsiteX4" fmla="*/ 0 w 2797610"/>
                  <a:gd name="connsiteY4" fmla="*/ 1728056 h 1728056"/>
                  <a:gd name="connsiteX5" fmla="*/ 0 w 2797610"/>
                  <a:gd name="connsiteY5" fmla="*/ 1118456 h 1728056"/>
                  <a:gd name="connsiteX0" fmla="*/ 0 w 2691732"/>
                  <a:gd name="connsiteY0" fmla="*/ 1118456 h 1728056"/>
                  <a:gd name="connsiteX1" fmla="*/ 2253782 w 2691732"/>
                  <a:gd name="connsiteY1" fmla="*/ 0 h 1728056"/>
                  <a:gd name="connsiteX2" fmla="*/ 2691732 w 2691732"/>
                  <a:gd name="connsiteY2" fmla="*/ 253392 h 1728056"/>
                  <a:gd name="connsiteX3" fmla="*/ 2441106 w 2691732"/>
                  <a:gd name="connsiteY3" fmla="*/ 870603 h 1728056"/>
                  <a:gd name="connsiteX4" fmla="*/ 0 w 2691732"/>
                  <a:gd name="connsiteY4" fmla="*/ 1728056 h 1728056"/>
                  <a:gd name="connsiteX5" fmla="*/ 0 w 2691732"/>
                  <a:gd name="connsiteY5" fmla="*/ 1118456 h 17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1732" h="1728056">
                    <a:moveTo>
                      <a:pt x="0" y="1118456"/>
                    </a:moveTo>
                    <a:lnTo>
                      <a:pt x="2253782" y="0"/>
                    </a:lnTo>
                    <a:lnTo>
                      <a:pt x="2691732" y="253392"/>
                    </a:lnTo>
                    <a:lnTo>
                      <a:pt x="2441106" y="870603"/>
                    </a:lnTo>
                    <a:lnTo>
                      <a:pt x="0" y="1728056"/>
                    </a:lnTo>
                    <a:lnTo>
                      <a:pt x="0" y="111845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21" name="Group 20"/>
              <p:cNvGrpSpPr/>
              <p:nvPr userDrawn="1"/>
            </p:nvGrpSpPr>
            <p:grpSpPr>
              <a:xfrm>
                <a:off x="0" y="3208886"/>
                <a:ext cx="5181807" cy="861332"/>
                <a:chOff x="0" y="1822675"/>
                <a:chExt cx="5181807" cy="1369636"/>
              </a:xfrm>
            </p:grpSpPr>
            <p:sp>
              <p:nvSpPr>
                <p:cNvPr id="22" name="Rectangle 21"/>
                <p:cNvSpPr/>
                <p:nvPr userDrawn="1"/>
              </p:nvSpPr>
              <p:spPr>
                <a:xfrm>
                  <a:off x="0" y="2582711"/>
                  <a:ext cx="2620817"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Pentagon 9"/>
                <p:cNvSpPr/>
                <p:nvPr userDrawn="1"/>
              </p:nvSpPr>
              <p:spPr>
                <a:xfrm>
                  <a:off x="2620818" y="1822675"/>
                  <a:ext cx="2560989" cy="1369636"/>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1955800 w 2349233"/>
                    <a:gd name="connsiteY3" fmla="*/ 609600 h 1828800"/>
                    <a:gd name="connsiteX4" fmla="*/ 0 w 2349233"/>
                    <a:gd name="connsiteY4" fmla="*/ 1828800 h 1828800"/>
                    <a:gd name="connsiteX5" fmla="*/ 0 w 2349233"/>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2254183 w 2349233"/>
                    <a:gd name="connsiteY3" fmla="*/ 1267736 h 1828800"/>
                    <a:gd name="connsiteX4" fmla="*/ 0 w 2349233"/>
                    <a:gd name="connsiteY4" fmla="*/ 1828800 h 1828800"/>
                    <a:gd name="connsiteX5" fmla="*/ 0 w 2349233"/>
                    <a:gd name="connsiteY5" fmla="*/ 1219200 h 1828800"/>
                    <a:gd name="connsiteX0" fmla="*/ 0 w 2349233"/>
                    <a:gd name="connsiteY0" fmla="*/ 698814 h 1308414"/>
                    <a:gd name="connsiteX1" fmla="*/ 1991761 w 2349233"/>
                    <a:gd name="connsiteY1" fmla="*/ 0 h 1308414"/>
                    <a:gd name="connsiteX2" fmla="*/ 2349233 w 2349233"/>
                    <a:gd name="connsiteY2" fmla="*/ 127000 h 1308414"/>
                    <a:gd name="connsiteX3" fmla="*/ 2254183 w 2349233"/>
                    <a:gd name="connsiteY3" fmla="*/ 747350 h 1308414"/>
                    <a:gd name="connsiteX4" fmla="*/ 0 w 2349233"/>
                    <a:gd name="connsiteY4" fmla="*/ 1308414 h 1308414"/>
                    <a:gd name="connsiteX5" fmla="*/ 0 w 2349233"/>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254183 w 2551364"/>
                    <a:gd name="connsiteY3" fmla="*/ 747350 h 1308414"/>
                    <a:gd name="connsiteX4" fmla="*/ 0 w 2551364"/>
                    <a:gd name="connsiteY4" fmla="*/ 1308414 h 1308414"/>
                    <a:gd name="connsiteX5" fmla="*/ 0 w 2551364"/>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129055 w 2551364"/>
                    <a:gd name="connsiteY3" fmla="*/ 823877 h 1308414"/>
                    <a:gd name="connsiteX4" fmla="*/ 0 w 2551364"/>
                    <a:gd name="connsiteY4" fmla="*/ 1308414 h 1308414"/>
                    <a:gd name="connsiteX5" fmla="*/ 0 w 2551364"/>
                    <a:gd name="connsiteY5" fmla="*/ 698814 h 1308414"/>
                    <a:gd name="connsiteX0" fmla="*/ 0 w 2551364"/>
                    <a:gd name="connsiteY0" fmla="*/ 760036 h 1369636"/>
                    <a:gd name="connsiteX1" fmla="*/ 2136140 w 2551364"/>
                    <a:gd name="connsiteY1" fmla="*/ 0 h 1369636"/>
                    <a:gd name="connsiteX2" fmla="*/ 2551364 w 2551364"/>
                    <a:gd name="connsiteY2" fmla="*/ 295360 h 1369636"/>
                    <a:gd name="connsiteX3" fmla="*/ 2129055 w 2551364"/>
                    <a:gd name="connsiteY3" fmla="*/ 885099 h 1369636"/>
                    <a:gd name="connsiteX4" fmla="*/ 0 w 2551364"/>
                    <a:gd name="connsiteY4" fmla="*/ 1369636 h 1369636"/>
                    <a:gd name="connsiteX5" fmla="*/ 0 w 2551364"/>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29055 w 2618741"/>
                    <a:gd name="connsiteY3" fmla="*/ 885099 h 1369636"/>
                    <a:gd name="connsiteX4" fmla="*/ 0 w 2618741"/>
                    <a:gd name="connsiteY4" fmla="*/ 1369636 h 1369636"/>
                    <a:gd name="connsiteX5" fmla="*/ 0 w 2618741"/>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96432 w 2618741"/>
                    <a:gd name="connsiteY3" fmla="*/ 885099 h 1369636"/>
                    <a:gd name="connsiteX4" fmla="*/ 0 w 2618741"/>
                    <a:gd name="connsiteY4" fmla="*/ 1369636 h 1369636"/>
                    <a:gd name="connsiteX5" fmla="*/ 0 w 2618741"/>
                    <a:gd name="connsiteY5" fmla="*/ 760036 h 1369636"/>
                    <a:gd name="connsiteX0" fmla="*/ 0 w 2560989"/>
                    <a:gd name="connsiteY0" fmla="*/ 760036 h 1369636"/>
                    <a:gd name="connsiteX1" fmla="*/ 2136140 w 2560989"/>
                    <a:gd name="connsiteY1" fmla="*/ 0 h 1369636"/>
                    <a:gd name="connsiteX2" fmla="*/ 2560989 w 2560989"/>
                    <a:gd name="connsiteY2" fmla="*/ 310664 h 1369636"/>
                    <a:gd name="connsiteX3" fmla="*/ 2196432 w 2560989"/>
                    <a:gd name="connsiteY3" fmla="*/ 885099 h 1369636"/>
                    <a:gd name="connsiteX4" fmla="*/ 0 w 2560989"/>
                    <a:gd name="connsiteY4" fmla="*/ 1369636 h 1369636"/>
                    <a:gd name="connsiteX5" fmla="*/ 0 w 2560989"/>
                    <a:gd name="connsiteY5" fmla="*/ 760036 h 13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89" h="1369636">
                      <a:moveTo>
                        <a:pt x="0" y="760036"/>
                      </a:moveTo>
                      <a:lnTo>
                        <a:pt x="2136140" y="0"/>
                      </a:lnTo>
                      <a:lnTo>
                        <a:pt x="2560989" y="310664"/>
                      </a:lnTo>
                      <a:lnTo>
                        <a:pt x="2196432" y="885099"/>
                      </a:lnTo>
                      <a:lnTo>
                        <a:pt x="0" y="1369636"/>
                      </a:lnTo>
                      <a:lnTo>
                        <a:pt x="0" y="76003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grpSp>
      <p:grpSp>
        <p:nvGrpSpPr>
          <p:cNvPr id="24" name="Group 23"/>
          <p:cNvGrpSpPr/>
          <p:nvPr userDrawn="1"/>
        </p:nvGrpSpPr>
        <p:grpSpPr>
          <a:xfrm rot="20331427">
            <a:off x="1477741" y="1655769"/>
            <a:ext cx="2457683" cy="4577149"/>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6"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7" name="Picture Placeholder 7"/>
          <p:cNvSpPr>
            <a:spLocks noGrp="1"/>
          </p:cNvSpPr>
          <p:nvPr>
            <p:ph type="pic" sz="quarter" idx="10" hasCustomPrompt="1"/>
          </p:nvPr>
        </p:nvSpPr>
        <p:spPr>
          <a:xfrm rot="20331427">
            <a:off x="1637673" y="2308242"/>
            <a:ext cx="2137819" cy="3212805"/>
          </a:xfrm>
          <a:prstGeom prst="rect">
            <a:avLst/>
          </a:prstGeom>
          <a:ln>
            <a:noFill/>
          </a:ln>
        </p:spPr>
        <p:txBody>
          <a:bodyPr bIns="457200" anchor="b"/>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46780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MockUp5">
    <p:spTree>
      <p:nvGrpSpPr>
        <p:cNvPr id="1" name=""/>
        <p:cNvGrpSpPr/>
        <p:nvPr/>
      </p:nvGrpSpPr>
      <p:grpSpPr>
        <a:xfrm>
          <a:off x="0" y="0"/>
          <a:ext cx="0" cy="0"/>
          <a:chOff x="0" y="0"/>
          <a:chExt cx="0" cy="0"/>
        </a:xfrm>
      </p:grpSpPr>
      <p:grpSp>
        <p:nvGrpSpPr>
          <p:cNvPr id="15" name="Group 20"/>
          <p:cNvGrpSpPr/>
          <p:nvPr userDrawn="1"/>
        </p:nvGrpSpPr>
        <p:grpSpPr>
          <a:xfrm>
            <a:off x="5802170" y="1472933"/>
            <a:ext cx="5867577" cy="4668552"/>
            <a:chOff x="2094899" y="1081795"/>
            <a:chExt cx="4400683" cy="3501414"/>
          </a:xfrm>
        </p:grpSpPr>
        <p:sp>
          <p:nvSpPr>
            <p:cNvPr id="18" name="Rectangle 17"/>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9"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0" name="Freeform 19"/>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1"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solidFill>
                    <a:srgbClr val="262626"/>
                  </a:solidFill>
                </a:rPr>
                <a:t> </a:t>
              </a:r>
            </a:p>
          </p:txBody>
        </p:sp>
        <p:sp>
          <p:nvSpPr>
            <p:cNvPr id="28"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31" name="Picture Placeholder 7"/>
          <p:cNvSpPr>
            <a:spLocks noGrp="1"/>
          </p:cNvSpPr>
          <p:nvPr>
            <p:ph type="pic" sz="quarter" idx="10" hasCustomPrompt="1"/>
          </p:nvPr>
        </p:nvSpPr>
        <p:spPr>
          <a:xfrm>
            <a:off x="6052795" y="1694031"/>
            <a:ext cx="5344831" cy="3013159"/>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7762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MockUp5">
    <p:spTree>
      <p:nvGrpSpPr>
        <p:cNvPr id="1" name=""/>
        <p:cNvGrpSpPr/>
        <p:nvPr/>
      </p:nvGrpSpPr>
      <p:grpSpPr>
        <a:xfrm>
          <a:off x="0" y="0"/>
          <a:ext cx="0" cy="0"/>
          <a:chOff x="0" y="0"/>
          <a:chExt cx="0" cy="0"/>
        </a:xfrm>
      </p:grpSpPr>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13" name="Group 20"/>
          <p:cNvGrpSpPr/>
          <p:nvPr userDrawn="1"/>
        </p:nvGrpSpPr>
        <p:grpSpPr>
          <a:xfrm>
            <a:off x="3985542" y="1701800"/>
            <a:ext cx="4220917" cy="3358381"/>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solidFill>
                    <a:srgbClr val="262626"/>
                  </a:solidFill>
                </a:rPr>
                <a:t> </a:t>
              </a:r>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4" name="Picture Placeholder 7"/>
          <p:cNvSpPr>
            <a:spLocks noGrp="1"/>
          </p:cNvSpPr>
          <p:nvPr>
            <p:ph type="pic" sz="quarter" idx="10" hasCustomPrompt="1"/>
          </p:nvPr>
        </p:nvSpPr>
        <p:spPr>
          <a:xfrm>
            <a:off x="4173566" y="1860848"/>
            <a:ext cx="3844869" cy="2167552"/>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396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MockUp7">
    <p:spTree>
      <p:nvGrpSpPr>
        <p:cNvPr id="1" name=""/>
        <p:cNvGrpSpPr/>
        <p:nvPr/>
      </p:nvGrpSpPr>
      <p:grpSpPr>
        <a:xfrm>
          <a:off x="0" y="0"/>
          <a:ext cx="0" cy="0"/>
          <a:chOff x="0" y="0"/>
          <a:chExt cx="0" cy="0"/>
        </a:xfrm>
      </p:grpSpPr>
      <p:grpSp>
        <p:nvGrpSpPr>
          <p:cNvPr id="20" name="Group 300"/>
          <p:cNvGrpSpPr/>
          <p:nvPr userDrawn="1"/>
        </p:nvGrpSpPr>
        <p:grpSpPr>
          <a:xfrm>
            <a:off x="512904" y="1537100"/>
            <a:ext cx="5176696" cy="2707424"/>
            <a:chOff x="2844800" y="1304396"/>
            <a:chExt cx="2803525" cy="1466250"/>
          </a:xfrm>
        </p:grpSpPr>
        <p:grpSp>
          <p:nvGrpSpPr>
            <p:cNvPr id="21" name="Group 44"/>
            <p:cNvGrpSpPr/>
            <p:nvPr/>
          </p:nvGrpSpPr>
          <p:grpSpPr>
            <a:xfrm>
              <a:off x="3209925" y="1304396"/>
              <a:ext cx="2073275" cy="1397000"/>
              <a:chOff x="4843457" y="992546"/>
              <a:chExt cx="2073275" cy="1397000"/>
            </a:xfrm>
          </p:grpSpPr>
          <p:sp>
            <p:nvSpPr>
              <p:cNvPr id="26"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7"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8"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nvGrpSpPr>
            <p:cNvPr id="22" name="Group 43"/>
            <p:cNvGrpSpPr/>
            <p:nvPr/>
          </p:nvGrpSpPr>
          <p:grpSpPr>
            <a:xfrm>
              <a:off x="2844800" y="2648409"/>
              <a:ext cx="2803525" cy="122237"/>
              <a:chOff x="4462463" y="2425701"/>
              <a:chExt cx="2803525" cy="122237"/>
            </a:xfrm>
          </p:grpSpPr>
          <p:sp>
            <p:nvSpPr>
              <p:cNvPr id="23"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4"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5"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sp>
        <p:nvSpPr>
          <p:cNvPr id="31" name="Picture Placeholder 7"/>
          <p:cNvSpPr>
            <a:spLocks noGrp="1"/>
          </p:cNvSpPr>
          <p:nvPr>
            <p:ph type="pic" sz="quarter" idx="10" hasCustomPrompt="1"/>
          </p:nvPr>
        </p:nvSpPr>
        <p:spPr>
          <a:xfrm>
            <a:off x="1339533" y="1677804"/>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54002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Graphical user interface, text&#10;&#10;Description automatically generated">
            <a:extLst>
              <a:ext uri="{FF2B5EF4-FFF2-40B4-BE49-F238E27FC236}">
                <a16:creationId xmlns:a16="http://schemas.microsoft.com/office/drawing/2014/main" id="{A3B110FE-39A3-916D-6E4D-3676A8416E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750" y="5637213"/>
            <a:ext cx="3543300" cy="927100"/>
          </a:xfrm>
          <a:prstGeom prst="rect">
            <a:avLst/>
          </a:prstGeom>
        </p:spPr>
      </p:pic>
      <p:sp>
        <p:nvSpPr>
          <p:cNvPr id="7" name="Text Placeholder 4">
            <a:extLst>
              <a:ext uri="{FF2B5EF4-FFF2-40B4-BE49-F238E27FC236}">
                <a16:creationId xmlns:a16="http://schemas.microsoft.com/office/drawing/2014/main" id="{940A4F1C-21F9-EFF5-13C0-8FD2D4C4B658}"/>
              </a:ext>
            </a:extLst>
          </p:cNvPr>
          <p:cNvSpPr>
            <a:spLocks noGrp="1"/>
          </p:cNvSpPr>
          <p:nvPr>
            <p:ph type="body" sz="quarter" idx="11" hasCustomPrompt="1"/>
          </p:nvPr>
        </p:nvSpPr>
        <p:spPr>
          <a:xfrm>
            <a:off x="403225" y="6521857"/>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err="1"/>
              <a:t>Finansuojama</a:t>
            </a:r>
            <a:r>
              <a:rPr lang="en-US" dirty="0"/>
              <a:t> </a:t>
            </a:r>
            <a:r>
              <a:rPr lang="en-US" dirty="0" err="1"/>
              <a:t>iš</a:t>
            </a:r>
            <a:r>
              <a:rPr lang="en-US" dirty="0"/>
              <a:t> Europos </a:t>
            </a:r>
            <a:r>
              <a:rPr lang="en-US" dirty="0" err="1"/>
              <a:t>socialinio</a:t>
            </a:r>
            <a:r>
              <a:rPr lang="en-US" dirty="0"/>
              <a:t> </a:t>
            </a:r>
            <a:r>
              <a:rPr lang="en-US" dirty="0" err="1"/>
              <a:t>fondo</a:t>
            </a:r>
            <a:endParaRPr lang="en-US" dirty="0"/>
          </a:p>
        </p:txBody>
      </p:sp>
      <p:pic>
        <p:nvPicPr>
          <p:cNvPr id="3" name="Picture 2" descr="Graphical user interface&#10;&#10;Description automatically generated with low confidence">
            <a:extLst>
              <a:ext uri="{FF2B5EF4-FFF2-40B4-BE49-F238E27FC236}">
                <a16:creationId xmlns:a16="http://schemas.microsoft.com/office/drawing/2014/main" id="{12C23A6F-A38F-BE70-1D77-9302EDC4A5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2432772210"/>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2_mockup">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grpSp>
        <p:nvGrpSpPr>
          <p:cNvPr id="5" name="Group 4"/>
          <p:cNvGrpSpPr/>
          <p:nvPr userDrawn="1"/>
        </p:nvGrpSpPr>
        <p:grpSpPr>
          <a:xfrm>
            <a:off x="6173443" y="1766180"/>
            <a:ext cx="5466709" cy="4014867"/>
            <a:chOff x="-228600" y="1301750"/>
            <a:chExt cx="4279900" cy="3143250"/>
          </a:xfrm>
        </p:grpSpPr>
        <p:grpSp>
          <p:nvGrpSpPr>
            <p:cNvPr id="6" name="Group 5"/>
            <p:cNvGrpSpPr/>
            <p:nvPr/>
          </p:nvGrpSpPr>
          <p:grpSpPr>
            <a:xfrm>
              <a:off x="-228600" y="1301750"/>
              <a:ext cx="4279900" cy="3143250"/>
              <a:chOff x="-228600" y="1301750"/>
              <a:chExt cx="4279900" cy="3143250"/>
            </a:xfrm>
          </p:grpSpPr>
          <p:sp>
            <p:nvSpPr>
              <p:cNvPr id="12" name="Rounded Rectangle 11"/>
              <p:cNvSpPr/>
              <p:nvPr/>
            </p:nvSpPr>
            <p:spPr>
              <a:xfrm>
                <a:off x="-228600" y="1301750"/>
                <a:ext cx="4279900" cy="3143250"/>
              </a:xfrm>
              <a:prstGeom prst="roundRect">
                <a:avLst>
                  <a:gd name="adj" fmla="val 5354"/>
                </a:avLst>
              </a:prstGeom>
              <a:solidFill>
                <a:schemeClr val="tx2">
                  <a:lumMod val="50000"/>
                  <a:lumOff val="50000"/>
                  <a:shade val="30000"/>
                  <a:satMod val="1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13" name="Rectangle 12"/>
              <p:cNvSpPr/>
              <p:nvPr/>
            </p:nvSpPr>
            <p:spPr>
              <a:xfrm>
                <a:off x="253307" y="1499394"/>
                <a:ext cx="3419475" cy="2747962"/>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grpSp>
        <p:sp>
          <p:nvSpPr>
            <p:cNvPr id="8" name="Rounded Rectangle 7"/>
            <p:cNvSpPr/>
            <p:nvPr/>
          </p:nvSpPr>
          <p:spPr>
            <a:xfrm>
              <a:off x="3839184" y="2540000"/>
              <a:ext cx="92075" cy="666750"/>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9" name="Oval 8"/>
            <p:cNvSpPr/>
            <p:nvPr/>
          </p:nvSpPr>
          <p:spPr>
            <a:xfrm>
              <a:off x="-132063" y="2723356"/>
              <a:ext cx="300038" cy="30003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11" name="Right Triangle 10"/>
            <p:cNvSpPr/>
            <p:nvPr/>
          </p:nvSpPr>
          <p:spPr>
            <a:xfrm flipH="1" flipV="1">
              <a:off x="253307" y="1499394"/>
              <a:ext cx="3419856" cy="2747962"/>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grpSp>
      <p:sp>
        <p:nvSpPr>
          <p:cNvPr id="7" name="Picture Placeholder 7"/>
          <p:cNvSpPr>
            <a:spLocks noGrp="1"/>
          </p:cNvSpPr>
          <p:nvPr>
            <p:ph type="pic" sz="quarter" idx="11" hasCustomPrompt="1"/>
          </p:nvPr>
        </p:nvSpPr>
        <p:spPr>
          <a:xfrm>
            <a:off x="6776936" y="2018629"/>
            <a:ext cx="4368176" cy="3509968"/>
          </a:xfrm>
          <a:prstGeom prst="rect">
            <a:avLst/>
          </a:prstGeom>
          <a:solidFill>
            <a:schemeClr val="tx2">
              <a:lumMod val="10000"/>
              <a:lumOff val="90000"/>
            </a:schemeClr>
          </a:solidFill>
          <a:ln w="19050">
            <a:noFill/>
          </a:ln>
        </p:spPr>
        <p:txBody>
          <a:bodyPr lIns="0" tIns="0" rIns="0" bIns="27432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4283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Main Title+ SubTitle+Number">
    <p:spTree>
      <p:nvGrpSpPr>
        <p:cNvPr id="1" name=""/>
        <p:cNvGrpSpPr/>
        <p:nvPr/>
      </p:nvGrpSpPr>
      <p:grpSpPr>
        <a:xfrm>
          <a:off x="0" y="0"/>
          <a:ext cx="0" cy="0"/>
          <a:chOff x="0" y="0"/>
          <a:chExt cx="0" cy="0"/>
        </a:xfrm>
      </p:grpSpPr>
      <p:grpSp>
        <p:nvGrpSpPr>
          <p:cNvPr id="8" name="Group 7"/>
          <p:cNvGrpSpPr/>
          <p:nvPr userDrawn="1"/>
        </p:nvGrpSpPr>
        <p:grpSpPr>
          <a:xfrm rot="16200000">
            <a:off x="5602818" y="-649816"/>
            <a:ext cx="986367" cy="12192000"/>
            <a:chOff x="727075" y="1098550"/>
            <a:chExt cx="1177925" cy="3389313"/>
          </a:xfrm>
        </p:grpSpPr>
        <p:sp>
          <p:nvSpPr>
            <p:cNvPr id="9" name="Rectangle 7"/>
            <p:cNvSpPr>
              <a:spLocks noChangeArrowheads="1"/>
            </p:cNvSpPr>
            <p:nvPr/>
          </p:nvSpPr>
          <p:spPr bwMode="auto">
            <a:xfrm>
              <a:off x="727075" y="1098550"/>
              <a:ext cx="1177925" cy="563563"/>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10" name="Rectangle 7"/>
            <p:cNvSpPr>
              <a:spLocks noChangeArrowheads="1"/>
            </p:cNvSpPr>
            <p:nvPr/>
          </p:nvSpPr>
          <p:spPr bwMode="auto">
            <a:xfrm>
              <a:off x="727075" y="1662113"/>
              <a:ext cx="1177925" cy="56356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1" name="Rectangle 8"/>
            <p:cNvSpPr>
              <a:spLocks noChangeArrowheads="1"/>
            </p:cNvSpPr>
            <p:nvPr/>
          </p:nvSpPr>
          <p:spPr bwMode="auto">
            <a:xfrm>
              <a:off x="727075" y="2225675"/>
              <a:ext cx="1177925" cy="565150"/>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2" name="Rectangle 9"/>
            <p:cNvSpPr>
              <a:spLocks noChangeArrowheads="1"/>
            </p:cNvSpPr>
            <p:nvPr/>
          </p:nvSpPr>
          <p:spPr bwMode="auto">
            <a:xfrm>
              <a:off x="727075" y="2790825"/>
              <a:ext cx="1177925" cy="563563"/>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3" name="Rectangle 10"/>
            <p:cNvSpPr>
              <a:spLocks noChangeArrowheads="1"/>
            </p:cNvSpPr>
            <p:nvPr/>
          </p:nvSpPr>
          <p:spPr bwMode="auto">
            <a:xfrm>
              <a:off x="727075" y="3354388"/>
              <a:ext cx="1177925" cy="566738"/>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4" name="Rectangle 11"/>
            <p:cNvSpPr>
              <a:spLocks noChangeArrowheads="1"/>
            </p:cNvSpPr>
            <p:nvPr/>
          </p:nvSpPr>
          <p:spPr bwMode="auto">
            <a:xfrm>
              <a:off x="727075" y="3921125"/>
              <a:ext cx="1177925" cy="566738"/>
            </a:xfrm>
            <a:prstGeom prst="rect">
              <a:avLst/>
            </a:prstGeom>
            <a:solidFill>
              <a:schemeClr val="accent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grpSp>
      <p:sp>
        <p:nvSpPr>
          <p:cNvPr id="17" name="Isosceles Triangle 16"/>
          <p:cNvSpPr/>
          <p:nvPr userDrawn="1"/>
        </p:nvSpPr>
        <p:spPr>
          <a:xfrm rot="10800000">
            <a:off x="5585622" y="0"/>
            <a:ext cx="1020757" cy="711200"/>
          </a:xfrm>
          <a:prstGeom prst="triangl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Title 1"/>
          <p:cNvSpPr>
            <a:spLocks noGrp="1"/>
          </p:cNvSpPr>
          <p:nvPr>
            <p:ph type="title" hasCustomPrompt="1"/>
          </p:nvPr>
        </p:nvSpPr>
        <p:spPr>
          <a:xfrm>
            <a:off x="3080231" y="2288093"/>
            <a:ext cx="6031539" cy="851983"/>
          </a:xfrm>
          <a:prstGeom prst="rect">
            <a:avLst/>
          </a:prstGeom>
        </p:spPr>
        <p:txBody>
          <a:bodyPr wrap="none" lIns="0" tIns="0" rIns="0" bIns="0" anchor="ctr">
            <a:noAutofit/>
          </a:bodyPr>
          <a:lstStyle>
            <a:lvl1pPr algn="ctr">
              <a:defRPr sz="3333" b="1" baseline="0">
                <a:solidFill>
                  <a:schemeClr val="tx1">
                    <a:lumMod val="50000"/>
                    <a:lumOff val="50000"/>
                  </a:schemeClr>
                </a:solidFill>
              </a:defRPr>
            </a:lvl1pPr>
          </a:lstStyle>
          <a:p>
            <a:r>
              <a:rPr lang="en-US" dirty="0"/>
              <a:t>Main Title Here</a:t>
            </a:r>
          </a:p>
        </p:txBody>
      </p:sp>
      <p:sp>
        <p:nvSpPr>
          <p:cNvPr id="19" name="Text Placeholder 3"/>
          <p:cNvSpPr>
            <a:spLocks noGrp="1"/>
          </p:cNvSpPr>
          <p:nvPr>
            <p:ph type="body" sz="half" idx="2" hasCustomPrompt="1"/>
          </p:nvPr>
        </p:nvSpPr>
        <p:spPr>
          <a:xfrm>
            <a:off x="3352800" y="3254205"/>
            <a:ext cx="5486400" cy="674061"/>
          </a:xfrm>
          <a:prstGeom prst="rect">
            <a:avLst/>
          </a:prstGeom>
        </p:spPr>
        <p:txBody>
          <a:bodyPr wrap="none" lIns="0" tIns="0" rIns="0" bIns="0" anchor="ctr">
            <a:noAutofit/>
          </a:bodyPr>
          <a:lstStyle>
            <a:lvl1pPr marL="0" indent="0" algn="ctr">
              <a:buNone/>
              <a:defRPr sz="1867"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2133" b="1" cap="all" dirty="0">
                <a:solidFill>
                  <a:schemeClr val="tx1">
                    <a:lumMod val="50000"/>
                    <a:lumOff val="50000"/>
                  </a:schemeClr>
                </a:solidFill>
              </a:rPr>
              <a:t>OFFERING IDEAS THAT RAISE YOUR BUSINESS </a:t>
            </a:r>
            <a:br>
              <a:rPr lang="en-US" sz="2133" b="1" dirty="0">
                <a:solidFill>
                  <a:schemeClr val="tx1">
                    <a:lumMod val="50000"/>
                    <a:lumOff val="50000"/>
                  </a:schemeClr>
                </a:solidFill>
              </a:rPr>
            </a:br>
            <a:r>
              <a:rPr lang="en-US" sz="2133" b="1" cap="all" dirty="0">
                <a:solidFill>
                  <a:schemeClr val="tx1">
                    <a:lumMod val="50000"/>
                    <a:lumOff val="50000"/>
                  </a:schemeClr>
                </a:solidFill>
              </a:rPr>
              <a:t>ABOVE THE EXPECTED</a:t>
            </a:r>
            <a:endParaRPr lang="en-US" sz="2133" b="1" dirty="0">
              <a:solidFill>
                <a:schemeClr val="tx1">
                  <a:lumMod val="50000"/>
                  <a:lumOff val="50000"/>
                </a:schemeClr>
              </a:solidFill>
            </a:endParaRPr>
          </a:p>
        </p:txBody>
      </p:sp>
      <p:grpSp>
        <p:nvGrpSpPr>
          <p:cNvPr id="20" name="Group 19"/>
          <p:cNvGrpSpPr/>
          <p:nvPr userDrawn="1"/>
        </p:nvGrpSpPr>
        <p:grpSpPr>
          <a:xfrm>
            <a:off x="0" y="2022611"/>
            <a:ext cx="12192000" cy="2237045"/>
            <a:chOff x="0" y="1732858"/>
            <a:chExt cx="9144000" cy="1677784"/>
          </a:xfrm>
        </p:grpSpPr>
        <p:grpSp>
          <p:nvGrpSpPr>
            <p:cNvPr id="21" name="Group 52"/>
            <p:cNvGrpSpPr/>
            <p:nvPr/>
          </p:nvGrpSpPr>
          <p:grpSpPr>
            <a:xfrm>
              <a:off x="2362200" y="1732858"/>
              <a:ext cx="4419600" cy="1677784"/>
              <a:chOff x="2362200" y="1657350"/>
              <a:chExt cx="4419600" cy="1677784"/>
            </a:xfrm>
          </p:grpSpPr>
          <p:grpSp>
            <p:nvGrpSpPr>
              <p:cNvPr id="30" name="Group 37"/>
              <p:cNvGrpSpPr/>
              <p:nvPr/>
            </p:nvGrpSpPr>
            <p:grpSpPr>
              <a:xfrm>
                <a:off x="2362200" y="1657350"/>
                <a:ext cx="4419600" cy="306184"/>
                <a:chOff x="2209006" y="1732960"/>
                <a:chExt cx="3658394" cy="306184"/>
              </a:xfrm>
            </p:grpSpPr>
            <p:cxnSp>
              <p:nvCxnSpPr>
                <p:cNvPr id="35" name="Straight Connector 34"/>
                <p:cNvCxnSpPr/>
                <p:nvPr/>
              </p:nvCxnSpPr>
              <p:spPr>
                <a:xfrm>
                  <a:off x="2209800" y="1732960"/>
                  <a:ext cx="3657600" cy="217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058194"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715000"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38"/>
              <p:cNvGrpSpPr/>
              <p:nvPr/>
            </p:nvGrpSpPr>
            <p:grpSpPr>
              <a:xfrm flipV="1">
                <a:off x="2362200" y="3028950"/>
                <a:ext cx="4419600" cy="306184"/>
                <a:chOff x="2209006" y="1732960"/>
                <a:chExt cx="3658394" cy="306184"/>
              </a:xfrm>
            </p:grpSpPr>
            <p:cxnSp>
              <p:nvCxnSpPr>
                <p:cNvPr id="32" name="Straight Connector 31"/>
                <p:cNvCxnSpPr/>
                <p:nvPr/>
              </p:nvCxnSpPr>
              <p:spPr>
                <a:xfrm>
                  <a:off x="2209800" y="1732960"/>
                  <a:ext cx="3657600" cy="217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058194"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715000"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24" name="Group 48"/>
            <p:cNvGrpSpPr/>
            <p:nvPr/>
          </p:nvGrpSpPr>
          <p:grpSpPr>
            <a:xfrm>
              <a:off x="0" y="2443523"/>
              <a:ext cx="2438400" cy="256454"/>
              <a:chOff x="0" y="2343150"/>
              <a:chExt cx="2438400" cy="256454"/>
            </a:xfrm>
          </p:grpSpPr>
          <p:sp>
            <p:nvSpPr>
              <p:cNvPr id="28" name="Oval 27"/>
              <p:cNvSpPr/>
              <p:nvPr/>
            </p:nvSpPr>
            <p:spPr bwMode="auto">
              <a:xfrm>
                <a:off x="2181946" y="2343150"/>
                <a:ext cx="256454" cy="256454"/>
              </a:xfrm>
              <a:prstGeom prst="ellipse">
                <a:avLst/>
              </a:prstGeom>
              <a:solidFill>
                <a:schemeClr val="tx1">
                  <a:lumMod val="25000"/>
                  <a:lumOff val="7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2400" dirty="0">
                  <a:solidFill>
                    <a:srgbClr val="262626"/>
                  </a:solidFill>
                </a:endParaRPr>
              </a:p>
            </p:txBody>
          </p:sp>
          <p:cxnSp>
            <p:nvCxnSpPr>
              <p:cNvPr id="29" name="Straight Connector 28"/>
              <p:cNvCxnSpPr/>
              <p:nvPr/>
            </p:nvCxnSpPr>
            <p:spPr>
              <a:xfrm>
                <a:off x="0" y="2470583"/>
                <a:ext cx="2209800"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49"/>
            <p:cNvGrpSpPr/>
            <p:nvPr/>
          </p:nvGrpSpPr>
          <p:grpSpPr>
            <a:xfrm flipH="1">
              <a:off x="6705600" y="2443523"/>
              <a:ext cx="2438400" cy="256454"/>
              <a:chOff x="0" y="2343150"/>
              <a:chExt cx="2438400" cy="256454"/>
            </a:xfrm>
          </p:grpSpPr>
          <p:sp>
            <p:nvSpPr>
              <p:cNvPr id="26" name="Oval 25"/>
              <p:cNvSpPr/>
              <p:nvPr/>
            </p:nvSpPr>
            <p:spPr bwMode="auto">
              <a:xfrm>
                <a:off x="2181946" y="2343150"/>
                <a:ext cx="256454" cy="256454"/>
              </a:xfrm>
              <a:prstGeom prst="ellipse">
                <a:avLst/>
              </a:prstGeom>
              <a:solidFill>
                <a:schemeClr val="tx1">
                  <a:lumMod val="25000"/>
                  <a:lumOff val="7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2400" dirty="0">
                  <a:solidFill>
                    <a:srgbClr val="262626"/>
                  </a:solidFill>
                </a:endParaRPr>
              </a:p>
            </p:txBody>
          </p:sp>
          <p:cxnSp>
            <p:nvCxnSpPr>
              <p:cNvPr id="27" name="Straight Connector 26"/>
              <p:cNvCxnSpPr/>
              <p:nvPr/>
            </p:nvCxnSpPr>
            <p:spPr>
              <a:xfrm>
                <a:off x="0" y="2470583"/>
                <a:ext cx="2209800"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982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Pic4">
    <p:spTree>
      <p:nvGrpSpPr>
        <p:cNvPr id="1" name=""/>
        <p:cNvGrpSpPr/>
        <p:nvPr/>
      </p:nvGrpSpPr>
      <p:grpSpPr>
        <a:xfrm>
          <a:off x="0" y="0"/>
          <a:ext cx="0" cy="0"/>
          <a:chOff x="0" y="0"/>
          <a:chExt cx="0" cy="0"/>
        </a:xfrm>
      </p:grpSpPr>
      <p:sp>
        <p:nvSpPr>
          <p:cNvPr id="20" name="Rectangle 19"/>
          <p:cNvSpPr/>
          <p:nvPr userDrawn="1"/>
        </p:nvSpPr>
        <p:spPr>
          <a:xfrm>
            <a:off x="5791200" y="1295401"/>
            <a:ext cx="6400800" cy="15583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Picture Placeholder 7"/>
          <p:cNvSpPr>
            <a:spLocks noGrp="1"/>
          </p:cNvSpPr>
          <p:nvPr>
            <p:ph type="pic" sz="quarter" idx="10" hasCustomPrompt="1"/>
          </p:nvPr>
        </p:nvSpPr>
        <p:spPr>
          <a:xfrm>
            <a:off x="9521533" y="1371334"/>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21" name="Text Placeholder 3"/>
          <p:cNvSpPr>
            <a:spLocks noGrp="1"/>
          </p:cNvSpPr>
          <p:nvPr>
            <p:ph type="body" sz="half" idx="16" hasCustomPrompt="1"/>
          </p:nvPr>
        </p:nvSpPr>
        <p:spPr>
          <a:xfrm>
            <a:off x="6096001" y="1408084"/>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Text Placeholder 3"/>
          <p:cNvSpPr>
            <a:spLocks noGrp="1"/>
          </p:cNvSpPr>
          <p:nvPr>
            <p:ph type="body" sz="half" idx="17" hasCustomPrompt="1"/>
          </p:nvPr>
        </p:nvSpPr>
        <p:spPr>
          <a:xfrm>
            <a:off x="6096001" y="1805173"/>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
        <p:nvSpPr>
          <p:cNvPr id="22" name="Picture Placeholder 7"/>
          <p:cNvSpPr>
            <a:spLocks noGrp="1"/>
          </p:cNvSpPr>
          <p:nvPr>
            <p:ph type="pic" sz="quarter" idx="18" hasCustomPrompt="1"/>
          </p:nvPr>
        </p:nvSpPr>
        <p:spPr>
          <a:xfrm>
            <a:off x="0" y="1295400"/>
            <a:ext cx="5791200" cy="4695149"/>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9" name="Rectangle 38"/>
          <p:cNvSpPr/>
          <p:nvPr userDrawn="1"/>
        </p:nvSpPr>
        <p:spPr>
          <a:xfrm>
            <a:off x="5791200" y="2853783"/>
            <a:ext cx="6400800" cy="1558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Picture Placeholder 7"/>
          <p:cNvSpPr>
            <a:spLocks noGrp="1"/>
          </p:cNvSpPr>
          <p:nvPr>
            <p:ph type="pic" sz="quarter" idx="19" hasCustomPrompt="1"/>
          </p:nvPr>
        </p:nvSpPr>
        <p:spPr>
          <a:xfrm>
            <a:off x="9521533" y="2929717"/>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5" name="Text Placeholder 3"/>
          <p:cNvSpPr>
            <a:spLocks noGrp="1"/>
          </p:cNvSpPr>
          <p:nvPr>
            <p:ph type="body" sz="half" idx="20" hasCustomPrompt="1"/>
          </p:nvPr>
        </p:nvSpPr>
        <p:spPr>
          <a:xfrm>
            <a:off x="6096001" y="2966466"/>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6" name="Text Placeholder 3"/>
          <p:cNvSpPr>
            <a:spLocks noGrp="1"/>
          </p:cNvSpPr>
          <p:nvPr>
            <p:ph type="body" sz="half" idx="21" hasCustomPrompt="1"/>
          </p:nvPr>
        </p:nvSpPr>
        <p:spPr>
          <a:xfrm>
            <a:off x="6096001" y="3363556"/>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
        <p:nvSpPr>
          <p:cNvPr id="47" name="Rectangle 46"/>
          <p:cNvSpPr/>
          <p:nvPr userDrawn="1"/>
        </p:nvSpPr>
        <p:spPr>
          <a:xfrm>
            <a:off x="5791200" y="4419334"/>
            <a:ext cx="6400800" cy="15583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Picture Placeholder 7"/>
          <p:cNvSpPr>
            <a:spLocks noGrp="1"/>
          </p:cNvSpPr>
          <p:nvPr>
            <p:ph type="pic" sz="quarter" idx="22" hasCustomPrompt="1"/>
          </p:nvPr>
        </p:nvSpPr>
        <p:spPr>
          <a:xfrm>
            <a:off x="9521533" y="4495267"/>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9" name="Text Placeholder 3"/>
          <p:cNvSpPr>
            <a:spLocks noGrp="1"/>
          </p:cNvSpPr>
          <p:nvPr>
            <p:ph type="body" sz="half" idx="23" hasCustomPrompt="1"/>
          </p:nvPr>
        </p:nvSpPr>
        <p:spPr>
          <a:xfrm>
            <a:off x="6096001" y="4532017"/>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0" name="Text Placeholder 3"/>
          <p:cNvSpPr>
            <a:spLocks noGrp="1"/>
          </p:cNvSpPr>
          <p:nvPr>
            <p:ph type="body" sz="half" idx="24" hasCustomPrompt="1"/>
          </p:nvPr>
        </p:nvSpPr>
        <p:spPr>
          <a:xfrm>
            <a:off x="6096001" y="4929107"/>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Tree>
    <p:extLst>
      <p:ext uri="{BB962C8B-B14F-4D97-AF65-F5344CB8AC3E}">
        <p14:creationId xmlns:p14="http://schemas.microsoft.com/office/powerpoint/2010/main" val="226707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left)">
                                      <p:cBhvr>
                                        <p:cTn id="27" dur="500"/>
                                        <p:tgtEl>
                                          <p:spTgt spid="21">
                                            <p:txEl>
                                              <p:pRg st="0" end="0"/>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wipe(left)">
                                      <p:cBhvr>
                                        <p:cTn id="31" dur="500"/>
                                        <p:tgtEl>
                                          <p:spTgt spid="28">
                                            <p:txEl>
                                              <p:pRg st="0" end="0"/>
                                            </p:txEl>
                                          </p:spTgt>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right)">
                                      <p:cBhvr>
                                        <p:cTn id="35" dur="500"/>
                                        <p:tgtEl>
                                          <p:spTgt spid="39"/>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5">
                                            <p:txEl>
                                              <p:pRg st="0" end="0"/>
                                            </p:txEl>
                                          </p:spTgt>
                                        </p:tgtEl>
                                        <p:attrNameLst>
                                          <p:attrName>style.visibility</p:attrName>
                                        </p:attrNameLst>
                                      </p:cBhvr>
                                      <p:to>
                                        <p:strVal val="visible"/>
                                      </p:to>
                                    </p:set>
                                    <p:animEffect transition="in" filter="wipe(left)">
                                      <p:cBhvr>
                                        <p:cTn id="43" dur="500"/>
                                        <p:tgtEl>
                                          <p:spTgt spid="45">
                                            <p:txEl>
                                              <p:pRg st="0" end="0"/>
                                            </p:tx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6">
                                            <p:txEl>
                                              <p:pRg st="0" end="0"/>
                                            </p:txEl>
                                          </p:spTgt>
                                        </p:tgtEl>
                                        <p:attrNameLst>
                                          <p:attrName>style.visibility</p:attrName>
                                        </p:attrNameLst>
                                      </p:cBhvr>
                                      <p:to>
                                        <p:strVal val="visible"/>
                                      </p:to>
                                    </p:set>
                                    <p:animEffect transition="in" filter="wipe(left)">
                                      <p:cBhvr>
                                        <p:cTn id="47" dur="500"/>
                                        <p:tgtEl>
                                          <p:spTgt spid="46">
                                            <p:txEl>
                                              <p:pRg st="0" end="0"/>
                                            </p:txEl>
                                          </p:spTgt>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right)">
                                      <p:cBhvr>
                                        <p:cTn id="51" dur="500"/>
                                        <p:tgtEl>
                                          <p:spTgt spid="47"/>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xEl>
                                              <p:pRg st="0" end="0"/>
                                            </p:txEl>
                                          </p:spTgt>
                                        </p:tgtEl>
                                        <p:attrNameLst>
                                          <p:attrName>style.visibility</p:attrName>
                                        </p:attrNameLst>
                                      </p:cBhvr>
                                      <p:to>
                                        <p:strVal val="visible"/>
                                      </p:to>
                                    </p:set>
                                    <p:animEffect transition="in" filter="wipe(left)">
                                      <p:cBhvr>
                                        <p:cTn id="59" dur="500"/>
                                        <p:tgtEl>
                                          <p:spTgt spid="49">
                                            <p:txEl>
                                              <p:pRg st="0" end="0"/>
                                            </p:tx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50">
                                            <p:txEl>
                                              <p:pRg st="0" end="0"/>
                                            </p:txEl>
                                          </p:spTgt>
                                        </p:tgtEl>
                                        <p:attrNameLst>
                                          <p:attrName>style.visibility</p:attrName>
                                        </p:attrNameLst>
                                      </p:cBhvr>
                                      <p:to>
                                        <p:strVal val="visible"/>
                                      </p:to>
                                    </p:set>
                                    <p:animEffect transition="in" filter="wipe(left)">
                                      <p:cBhvr>
                                        <p:cTn id="63"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2" grpId="0" animBg="1"/>
      <p:bldP spid="39" grpId="0" animBg="1"/>
      <p:bldP spid="44" grpId="0" animBg="1"/>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animBg="1"/>
      <p:bldP spid="48" grpId="0" animBg="1"/>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1092205"/>
            <a:ext cx="6705600" cy="4910116"/>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11" name="Rectangle 10"/>
          <p:cNvSpPr/>
          <p:nvPr userDrawn="1"/>
        </p:nvSpPr>
        <p:spPr>
          <a:xfrm>
            <a:off x="6705600" y="1092201"/>
            <a:ext cx="2641600" cy="24550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40" name="Rectangle 39"/>
          <p:cNvSpPr/>
          <p:nvPr userDrawn="1"/>
        </p:nvSpPr>
        <p:spPr>
          <a:xfrm>
            <a:off x="6705600" y="3547261"/>
            <a:ext cx="2641600" cy="2455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47" name="Picture Placeholder 7"/>
          <p:cNvSpPr>
            <a:spLocks noGrp="1"/>
          </p:cNvSpPr>
          <p:nvPr userDrawn="1">
            <p:ph type="pic" sz="quarter" idx="15" hasCustomPrompt="1"/>
          </p:nvPr>
        </p:nvSpPr>
        <p:spPr>
          <a:xfrm>
            <a:off x="9347200" y="1092203"/>
            <a:ext cx="2844800" cy="4910116"/>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49" name="Text Placeholder 3"/>
          <p:cNvSpPr>
            <a:spLocks noGrp="1"/>
          </p:cNvSpPr>
          <p:nvPr>
            <p:ph type="body" sz="half" idx="16" hasCustomPrompt="1"/>
          </p:nvPr>
        </p:nvSpPr>
        <p:spPr>
          <a:xfrm>
            <a:off x="6883400" y="1397005"/>
            <a:ext cx="2286000"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0" name="Text Placeholder 3"/>
          <p:cNvSpPr>
            <a:spLocks noGrp="1"/>
          </p:cNvSpPr>
          <p:nvPr>
            <p:ph type="body" sz="half" idx="17" hasCustomPrompt="1"/>
          </p:nvPr>
        </p:nvSpPr>
        <p:spPr>
          <a:xfrm>
            <a:off x="6883401" y="1794095"/>
            <a:ext cx="2286001" cy="1431709"/>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1" name="Text Placeholder 3"/>
          <p:cNvSpPr>
            <a:spLocks noGrp="1"/>
          </p:cNvSpPr>
          <p:nvPr>
            <p:ph type="body" sz="half" idx="18" hasCustomPrompt="1"/>
          </p:nvPr>
        </p:nvSpPr>
        <p:spPr>
          <a:xfrm>
            <a:off x="6883400" y="3844714"/>
            <a:ext cx="2286000"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2" name="Text Placeholder 3"/>
          <p:cNvSpPr>
            <a:spLocks noGrp="1"/>
          </p:cNvSpPr>
          <p:nvPr>
            <p:ph type="body" sz="half" idx="19" hasCustomPrompt="1"/>
          </p:nvPr>
        </p:nvSpPr>
        <p:spPr>
          <a:xfrm>
            <a:off x="6883401" y="4241804"/>
            <a:ext cx="2286001" cy="1431709"/>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8" name="Title 1"/>
          <p:cNvSpPr>
            <a:spLocks noGrp="1"/>
          </p:cNvSpPr>
          <p:nvPr>
            <p:ph type="title" hasCustomPrompt="1"/>
          </p:nvPr>
        </p:nvSpPr>
        <p:spPr>
          <a:xfrm>
            <a:off x="2336800" y="253618"/>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52800" y="722939"/>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21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Bottom)">
                                      <p:cBhvr>
                                        <p:cTn id="19" dur="500"/>
                                        <p:tgtEl>
                                          <p:spTgt spid="1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9">
                                            <p:txEl>
                                              <p:pRg st="0" end="0"/>
                                            </p:txEl>
                                          </p:spTgt>
                                        </p:tgtEl>
                                        <p:attrNameLst>
                                          <p:attrName>style.visibility</p:attrName>
                                        </p:attrNameLst>
                                      </p:cBhvr>
                                      <p:to>
                                        <p:strVal val="visible"/>
                                      </p:to>
                                    </p:set>
                                    <p:animEffect transition="in" filter="wipe(up)">
                                      <p:cBhvr>
                                        <p:cTn id="23" dur="500"/>
                                        <p:tgtEl>
                                          <p:spTgt spid="49">
                                            <p:txEl>
                                              <p:pRg st="0" end="0"/>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0">
                                            <p:txEl>
                                              <p:pRg st="0" end="0"/>
                                            </p:txEl>
                                          </p:spTgt>
                                        </p:tgtEl>
                                        <p:attrNameLst>
                                          <p:attrName>style.visibility</p:attrName>
                                        </p:attrNameLst>
                                      </p:cBhvr>
                                      <p:to>
                                        <p:strVal val="visible"/>
                                      </p:to>
                                    </p:set>
                                    <p:animEffect transition="in" filter="wipe(up)">
                                      <p:cBhvr>
                                        <p:cTn id="27" dur="500"/>
                                        <p:tgtEl>
                                          <p:spTgt spid="50">
                                            <p:txEl>
                                              <p:pRg st="0" end="0"/>
                                            </p:txEl>
                                          </p:spTgt>
                                        </p:tgtEl>
                                      </p:cBhvr>
                                    </p:animEffect>
                                  </p:childTnLst>
                                </p:cTn>
                              </p:par>
                            </p:childTnLst>
                          </p:cTn>
                        </p:par>
                        <p:par>
                          <p:cTn id="28" fill="hold">
                            <p:stCondLst>
                              <p:cond delay="3000"/>
                            </p:stCondLst>
                            <p:childTnLst>
                              <p:par>
                                <p:cTn id="29" presetID="12" presetClass="entr" presetSubtype="1"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slide(fromTop)">
                                      <p:cBhvr>
                                        <p:cTn id="31" dur="500"/>
                                        <p:tgtEl>
                                          <p:spTgt spid="40"/>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wipe(up)">
                                      <p:cBhvr>
                                        <p:cTn id="35" dur="500"/>
                                        <p:tgtEl>
                                          <p:spTgt spid="51">
                                            <p:txEl>
                                              <p:pRg st="0" end="0"/>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2">
                                            <p:txEl>
                                              <p:pRg st="0" end="0"/>
                                            </p:txEl>
                                          </p:spTgt>
                                        </p:tgtEl>
                                        <p:attrNameLst>
                                          <p:attrName>style.visibility</p:attrName>
                                        </p:attrNameLst>
                                      </p:cBhvr>
                                      <p:to>
                                        <p:strVal val="visible"/>
                                      </p:to>
                                    </p:set>
                                    <p:animEffect transition="in" filter="wipe(up)">
                                      <p:cBhvr>
                                        <p:cTn id="39" dur="500"/>
                                        <p:tgtEl>
                                          <p:spTgt spid="52">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down)">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40" grpId="0" animBg="1"/>
      <p:bldP spid="47" grpId="0" animBg="1"/>
      <p:bldP spid="49" grpId="0" build="p">
        <p:tmplLst>
          <p:tmpl lvl="1">
            <p:tnLst>
              <p:par>
                <p:cTn presetID="22" presetClass="entr" presetSubtype="1"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up)">
                      <p:cBhvr>
                        <p:cTn dur="500"/>
                        <p:tgtEl>
                          <p:spTgt spid="49"/>
                        </p:tgtEl>
                      </p:cBhvr>
                    </p:animEffect>
                  </p:childTnLst>
                </p:cTn>
              </p:par>
            </p:tnLst>
          </p:tmpl>
        </p:tmplLst>
      </p:bldP>
      <p:bldP spid="50" grpId="0" build="p">
        <p:tmplLst>
          <p:tmpl lvl="1">
            <p:tnLst>
              <p:par>
                <p:cTn presetID="22" presetClass="entr" presetSubtype="1"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up)">
                      <p:cBhvr>
                        <p:cTn dur="500"/>
                        <p:tgtEl>
                          <p:spTgt spid="50"/>
                        </p:tgtEl>
                      </p:cBhvr>
                    </p:animEffect>
                  </p:childTnLst>
                </p:cTn>
              </p:par>
            </p:tnLst>
          </p:tmpl>
        </p:tmplLst>
      </p:bldP>
      <p:bldP spid="51" grpId="0" build="p">
        <p:tmplLst>
          <p:tmpl lvl="1">
            <p:tnLst>
              <p:par>
                <p:cTn presetID="22" presetClass="entr" presetSubtype="1"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up)">
                      <p:cBhvr>
                        <p:cTn dur="500"/>
                        <p:tgtEl>
                          <p:spTgt spid="51"/>
                        </p:tgtEl>
                      </p:cBhvr>
                    </p:animEffect>
                  </p:childTnLst>
                </p:cTn>
              </p:par>
            </p:tnLst>
          </p:tmpl>
        </p:tmplLst>
      </p:bldP>
      <p:bldP spid="52" grpId="0" build="p">
        <p:tmplLst>
          <p:tmpl lvl="1">
            <p:tnLst>
              <p:par>
                <p:cTn presetID="22" presetClass="entr" presetSubtype="1"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715433" y="2463800"/>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13" name="Group 12"/>
          <p:cNvGrpSpPr/>
          <p:nvPr userDrawn="1"/>
        </p:nvGrpSpPr>
        <p:grpSpPr>
          <a:xfrm>
            <a:off x="723900" y="1915866"/>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4" name="Rectangle 13"/>
          <p:cNvSpPr/>
          <p:nvPr userDrawn="1"/>
        </p:nvSpPr>
        <p:spPr>
          <a:xfrm>
            <a:off x="7239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5" name="Text Placeholder 3"/>
          <p:cNvSpPr>
            <a:spLocks noGrp="1"/>
          </p:cNvSpPr>
          <p:nvPr>
            <p:ph type="body" sz="half" idx="16" hasCustomPrompt="1"/>
          </p:nvPr>
        </p:nvSpPr>
        <p:spPr>
          <a:xfrm>
            <a:off x="850900" y="4089401"/>
            <a:ext cx="2286000" cy="390649"/>
          </a:xfrm>
          <a:prstGeom prst="rect">
            <a:avLst/>
          </a:prstGeom>
        </p:spPr>
        <p:txBody>
          <a:bodyPr wrap="square" lIns="0" tIns="0" rIns="0" bIns="0" anchor="ctr">
            <a:noAutofit/>
          </a:bodyPr>
          <a:lstStyle>
            <a:lvl1pPr marL="0" indent="0" algn="ctr">
              <a:buNone/>
              <a:defRPr sz="1600"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8509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45932" y="2463800"/>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1" name="Group 20"/>
          <p:cNvGrpSpPr/>
          <p:nvPr userDrawn="1"/>
        </p:nvGrpSpPr>
        <p:grpSpPr>
          <a:xfrm>
            <a:off x="3454400" y="1915866"/>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27" name="Rectangle 26"/>
          <p:cNvSpPr/>
          <p:nvPr userDrawn="1"/>
        </p:nvSpPr>
        <p:spPr>
          <a:xfrm>
            <a:off x="34544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8" name="Text Placeholder 3"/>
          <p:cNvSpPr>
            <a:spLocks noGrp="1"/>
          </p:cNvSpPr>
          <p:nvPr>
            <p:ph type="body" sz="half" idx="19" hasCustomPrompt="1"/>
          </p:nvPr>
        </p:nvSpPr>
        <p:spPr>
          <a:xfrm>
            <a:off x="3581400" y="4089401"/>
            <a:ext cx="2286000" cy="390649"/>
          </a:xfrm>
          <a:prstGeom prst="rect">
            <a:avLst/>
          </a:prstGeom>
        </p:spPr>
        <p:txBody>
          <a:bodyPr wrap="square" lIns="0" tIns="0" rIns="0" bIns="0" anchor="ctr">
            <a:noAutofit/>
          </a:bodyPr>
          <a:lstStyle>
            <a:lvl1pPr marL="0" indent="0" algn="ctr">
              <a:buNone/>
              <a:defRPr sz="1600"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814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180667" y="2463800"/>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3" name="Group 32"/>
          <p:cNvGrpSpPr/>
          <p:nvPr userDrawn="1"/>
        </p:nvGrpSpPr>
        <p:grpSpPr>
          <a:xfrm>
            <a:off x="6197600" y="1915866"/>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36" name="Rectangle 35"/>
          <p:cNvSpPr/>
          <p:nvPr userDrawn="1"/>
        </p:nvSpPr>
        <p:spPr>
          <a:xfrm>
            <a:off x="61976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7" name="Text Placeholder 3"/>
          <p:cNvSpPr>
            <a:spLocks noGrp="1"/>
          </p:cNvSpPr>
          <p:nvPr>
            <p:ph type="body" sz="half" idx="22" hasCustomPrompt="1"/>
          </p:nvPr>
        </p:nvSpPr>
        <p:spPr>
          <a:xfrm>
            <a:off x="6324600" y="4089401"/>
            <a:ext cx="2286000" cy="390649"/>
          </a:xfrm>
          <a:prstGeom prst="rect">
            <a:avLst/>
          </a:prstGeom>
        </p:spPr>
        <p:txBody>
          <a:bodyPr wrap="square" lIns="0" tIns="0" rIns="0" bIns="0" anchor="ctr">
            <a:noAutofit/>
          </a:bodyPr>
          <a:lstStyle>
            <a:lvl1pPr marL="0" indent="0" algn="ctr">
              <a:buNone/>
              <a:defRPr sz="1600"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246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8940768" y="2463800"/>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0" name="Group 39"/>
          <p:cNvGrpSpPr/>
          <p:nvPr userDrawn="1"/>
        </p:nvGrpSpPr>
        <p:grpSpPr>
          <a:xfrm>
            <a:off x="8949235" y="1915866"/>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43" name="Rectangle 42"/>
          <p:cNvSpPr/>
          <p:nvPr userDrawn="1"/>
        </p:nvSpPr>
        <p:spPr>
          <a:xfrm>
            <a:off x="8949235"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5" hasCustomPrompt="1"/>
          </p:nvPr>
        </p:nvSpPr>
        <p:spPr>
          <a:xfrm>
            <a:off x="9076235" y="4089401"/>
            <a:ext cx="2286000" cy="390649"/>
          </a:xfrm>
          <a:prstGeom prst="rect">
            <a:avLst/>
          </a:prstGeom>
        </p:spPr>
        <p:txBody>
          <a:bodyPr wrap="square" lIns="0" tIns="0" rIns="0" bIns="0" anchor="ctr">
            <a:noAutofit/>
          </a:bodyPr>
          <a:lstStyle>
            <a:lvl1pPr marL="0" indent="0" algn="ctr">
              <a:buNone/>
              <a:defRPr sz="1600"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076236"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780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xEl>
                                              <p:pRg st="0" end="0"/>
                                            </p:txEl>
                                          </p:spTgt>
                                        </p:tgtEl>
                                        <p:attrNameLst>
                                          <p:attrName>style.visibility</p:attrName>
                                        </p:attrNameLst>
                                      </p:cBhvr>
                                      <p:to>
                                        <p:strVal val="visible"/>
                                      </p:to>
                                    </p:set>
                                    <p:animEffect transition="in" filter="fade">
                                      <p:cBhvr>
                                        <p:cTn id="11" dur="500"/>
                                        <p:tgtEl>
                                          <p:spTgt spid="49">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up)">
                                      <p:cBhvr>
                                        <p:cTn id="27" dur="500"/>
                                        <p:tgtEl>
                                          <p:spTgt spid="15">
                                            <p:txEl>
                                              <p:pRg st="0" end="0"/>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wipe(up)">
                                      <p:cBhvr>
                                        <p:cTn id="31" dur="500"/>
                                        <p:tgtEl>
                                          <p:spTgt spid="18">
                                            <p:txEl>
                                              <p:pRg st="0" end="0"/>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8">
                                            <p:txEl>
                                              <p:pRg st="0" end="0"/>
                                            </p:txEl>
                                          </p:spTgt>
                                        </p:tgtEl>
                                        <p:attrNameLst>
                                          <p:attrName>style.visibility</p:attrName>
                                        </p:attrNameLst>
                                      </p:cBhvr>
                                      <p:to>
                                        <p:strVal val="visible"/>
                                      </p:to>
                                    </p:set>
                                    <p:animEffect transition="in" filter="wipe(up)">
                                      <p:cBhvr>
                                        <p:cTn id="47" dur="500"/>
                                        <p:tgtEl>
                                          <p:spTgt spid="28">
                                            <p:txEl>
                                              <p:pRg st="0" end="0"/>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1">
                                            <p:txEl>
                                              <p:pRg st="0" end="0"/>
                                            </p:txEl>
                                          </p:spTgt>
                                        </p:tgtEl>
                                        <p:attrNameLst>
                                          <p:attrName>style.visibility</p:attrName>
                                        </p:attrNameLst>
                                      </p:cBhvr>
                                      <p:to>
                                        <p:strVal val="visible"/>
                                      </p:to>
                                    </p:set>
                                    <p:animEffect transition="in" filter="wipe(up)">
                                      <p:cBhvr>
                                        <p:cTn id="51" dur="500"/>
                                        <p:tgtEl>
                                          <p:spTgt spid="31">
                                            <p:txEl>
                                              <p:pRg st="0" end="0"/>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500"/>
                                        <p:tgtEl>
                                          <p:spTgt spid="32"/>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7">
                                            <p:txEl>
                                              <p:pRg st="0" end="0"/>
                                            </p:txEl>
                                          </p:spTgt>
                                        </p:tgtEl>
                                        <p:attrNameLst>
                                          <p:attrName>style.visibility</p:attrName>
                                        </p:attrNameLst>
                                      </p:cBhvr>
                                      <p:to>
                                        <p:strVal val="visible"/>
                                      </p:to>
                                    </p:set>
                                    <p:animEffect transition="in" filter="wipe(up)">
                                      <p:cBhvr>
                                        <p:cTn id="67" dur="500"/>
                                        <p:tgtEl>
                                          <p:spTgt spid="37">
                                            <p:txEl>
                                              <p:pRg st="0" end="0"/>
                                            </p:txEl>
                                          </p:spTgt>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38">
                                            <p:txEl>
                                              <p:pRg st="0" end="0"/>
                                            </p:txEl>
                                          </p:spTgt>
                                        </p:tgtEl>
                                        <p:attrNameLst>
                                          <p:attrName>style.visibility</p:attrName>
                                        </p:attrNameLst>
                                      </p:cBhvr>
                                      <p:to>
                                        <p:strVal val="visible"/>
                                      </p:to>
                                    </p:set>
                                    <p:animEffect transition="in" filter="wipe(up)">
                                      <p:cBhvr>
                                        <p:cTn id="71" dur="500"/>
                                        <p:tgtEl>
                                          <p:spTgt spid="38">
                                            <p:txEl>
                                              <p:pRg st="0" end="0"/>
                                            </p:txEl>
                                          </p:spTgt>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up)">
                                      <p:cBhvr>
                                        <p:cTn id="75" dur="500"/>
                                        <p:tgtEl>
                                          <p:spTgt spid="40"/>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down)">
                                      <p:cBhvr>
                                        <p:cTn id="79" dur="500"/>
                                        <p:tgtEl>
                                          <p:spTgt spid="39"/>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44">
                                            <p:txEl>
                                              <p:pRg st="0" end="0"/>
                                            </p:txEl>
                                          </p:spTgt>
                                        </p:tgtEl>
                                        <p:attrNameLst>
                                          <p:attrName>style.visibility</p:attrName>
                                        </p:attrNameLst>
                                      </p:cBhvr>
                                      <p:to>
                                        <p:strVal val="visible"/>
                                      </p:to>
                                    </p:set>
                                    <p:animEffect transition="in" filter="wipe(up)">
                                      <p:cBhvr>
                                        <p:cTn id="87" dur="500"/>
                                        <p:tgtEl>
                                          <p:spTgt spid="44">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45">
                                            <p:txEl>
                                              <p:pRg st="0" end="0"/>
                                            </p:txEl>
                                          </p:spTgt>
                                        </p:tgtEl>
                                        <p:attrNameLst>
                                          <p:attrName>style.visibility</p:attrName>
                                        </p:attrNameLst>
                                      </p:cBhvr>
                                      <p:to>
                                        <p:strVal val="visible"/>
                                      </p:to>
                                    </p:set>
                                    <p:animEffect transition="in" filter="wipe(up)">
                                      <p:cBhvr>
                                        <p:cTn id="91"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8" grpId="0"/>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_Pic4">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9" name="Rounded Rectangle 18"/>
          <p:cNvSpPr/>
          <p:nvPr userDrawn="1"/>
        </p:nvSpPr>
        <p:spPr>
          <a:xfrm>
            <a:off x="863600" y="1477051"/>
            <a:ext cx="10464800" cy="2155149"/>
          </a:xfrm>
          <a:prstGeom prst="roundRect">
            <a:avLst>
              <a:gd name="adj" fmla="val 76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Picture Placeholder 7"/>
          <p:cNvSpPr>
            <a:spLocks noGrp="1"/>
          </p:cNvSpPr>
          <p:nvPr>
            <p:ph type="pic" sz="quarter" idx="10" hasCustomPrompt="1"/>
          </p:nvPr>
        </p:nvSpPr>
        <p:spPr>
          <a:xfrm>
            <a:off x="1219200" y="1741825"/>
            <a:ext cx="2235200" cy="16256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4" name="Text Placeholder 3"/>
          <p:cNvSpPr>
            <a:spLocks noGrp="1"/>
          </p:cNvSpPr>
          <p:nvPr>
            <p:ph type="body" sz="half" idx="16" hasCustomPrompt="1"/>
          </p:nvPr>
        </p:nvSpPr>
        <p:spPr>
          <a:xfrm>
            <a:off x="3657600" y="1791500"/>
            <a:ext cx="7315200"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5" name="Text Placeholder 3"/>
          <p:cNvSpPr>
            <a:spLocks noGrp="1"/>
          </p:cNvSpPr>
          <p:nvPr>
            <p:ph type="body" sz="half" idx="17" hasCustomPrompt="1"/>
          </p:nvPr>
        </p:nvSpPr>
        <p:spPr>
          <a:xfrm>
            <a:off x="3657600" y="2188589"/>
            <a:ext cx="7315200" cy="117883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6" name="Rounded Rectangle 25"/>
          <p:cNvSpPr/>
          <p:nvPr userDrawn="1"/>
        </p:nvSpPr>
        <p:spPr>
          <a:xfrm>
            <a:off x="863600" y="3732734"/>
            <a:ext cx="10464800" cy="2675981"/>
          </a:xfrm>
          <a:prstGeom prst="roundRect">
            <a:avLst>
              <a:gd name="adj" fmla="val 7608"/>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7" name="Picture Placeholder 7"/>
          <p:cNvSpPr>
            <a:spLocks noGrp="1"/>
          </p:cNvSpPr>
          <p:nvPr>
            <p:ph type="pic" sz="quarter" idx="18" hasCustomPrompt="1"/>
          </p:nvPr>
        </p:nvSpPr>
        <p:spPr>
          <a:xfrm>
            <a:off x="12192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9" name="Text Placeholder 3"/>
          <p:cNvSpPr>
            <a:spLocks noGrp="1"/>
          </p:cNvSpPr>
          <p:nvPr>
            <p:ph type="body" sz="half" idx="19" hasCustomPrompt="1"/>
          </p:nvPr>
        </p:nvSpPr>
        <p:spPr>
          <a:xfrm>
            <a:off x="12250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4" name="Picture Placeholder 7"/>
          <p:cNvSpPr>
            <a:spLocks noGrp="1"/>
          </p:cNvSpPr>
          <p:nvPr>
            <p:ph type="pic" sz="quarter" idx="20" hasCustomPrompt="1"/>
          </p:nvPr>
        </p:nvSpPr>
        <p:spPr>
          <a:xfrm>
            <a:off x="46351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21" hasCustomPrompt="1"/>
          </p:nvPr>
        </p:nvSpPr>
        <p:spPr>
          <a:xfrm>
            <a:off x="46409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6" name="Picture Placeholder 7"/>
          <p:cNvSpPr>
            <a:spLocks noGrp="1"/>
          </p:cNvSpPr>
          <p:nvPr>
            <p:ph type="pic" sz="quarter" idx="22" hasCustomPrompt="1"/>
          </p:nvPr>
        </p:nvSpPr>
        <p:spPr>
          <a:xfrm>
            <a:off x="79248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23" hasCustomPrompt="1"/>
          </p:nvPr>
        </p:nvSpPr>
        <p:spPr>
          <a:xfrm>
            <a:off x="79306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2933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wipe(left)">
                                      <p:cBhvr>
                                        <p:cTn id="23" dur="500"/>
                                        <p:tgtEl>
                                          <p:spTgt spid="24">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wipe(left)">
                                      <p:cBhvr>
                                        <p:cTn id="27" dur="500"/>
                                        <p:tgtEl>
                                          <p:spTgt spid="25">
                                            <p:txEl>
                                              <p:pRg st="0" end="0"/>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9">
                                            <p:txEl>
                                              <p:pRg st="0" end="0"/>
                                            </p:txEl>
                                          </p:spTgt>
                                        </p:tgtEl>
                                        <p:attrNameLst>
                                          <p:attrName>style.visibility</p:attrName>
                                        </p:attrNameLst>
                                      </p:cBhvr>
                                      <p:to>
                                        <p:strVal val="visible"/>
                                      </p:to>
                                    </p:set>
                                    <p:animEffect transition="in" filter="wipe(down)">
                                      <p:cBhvr>
                                        <p:cTn id="39" dur="500"/>
                                        <p:tgtEl>
                                          <p:spTgt spid="29">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500"/>
                                        <p:tgtEl>
                                          <p:spTgt spid="34"/>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5">
                                            <p:txEl>
                                              <p:pRg st="0" end="0"/>
                                            </p:txEl>
                                          </p:spTgt>
                                        </p:tgtEl>
                                        <p:attrNameLst>
                                          <p:attrName>style.visibility</p:attrName>
                                        </p:attrNameLst>
                                      </p:cBhvr>
                                      <p:to>
                                        <p:strVal val="visible"/>
                                      </p:to>
                                    </p:set>
                                    <p:animEffect transition="in" filter="wipe(down)">
                                      <p:cBhvr>
                                        <p:cTn id="47" dur="500"/>
                                        <p:tgtEl>
                                          <p:spTgt spid="35">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7">
                                            <p:txEl>
                                              <p:pRg st="0" end="0"/>
                                            </p:txEl>
                                          </p:spTgt>
                                        </p:tgtEl>
                                        <p:attrNameLst>
                                          <p:attrName>style.visibility</p:attrName>
                                        </p:attrNameLst>
                                      </p:cBhvr>
                                      <p:to>
                                        <p:strVal val="visible"/>
                                      </p:to>
                                    </p:set>
                                    <p:animEffect transition="in" filter="wipe(down)">
                                      <p:cBhvr>
                                        <p:cTn id="55"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19" grpId="0" animBg="1"/>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animBg="1"/>
      <p:bldP spid="29" grpId="0" build="p">
        <p:tmplLst>
          <p:tmpl lvl="1">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4" grpId="0" animBg="1"/>
      <p:bldP spid="35" grpId="0" build="p">
        <p:tmplLst>
          <p:tmpl lvl="1">
            <p:tnLst>
              <p:par>
                <p:cTn presetID="22" presetClass="entr" presetSubtype="4"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animBg="1"/>
      <p:bldP spid="37" grpId="0" build="p">
        <p:tmplLst>
          <p:tmpl lvl="1">
            <p:tnLst>
              <p:par>
                <p:cTn presetID="22" presetClass="entr" presetSubtype="4"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1337123"/>
            <a:ext cx="12170443" cy="3717476"/>
          </a:xfrm>
          <a:prstGeom prst="rect">
            <a:avLst/>
          </a:prstGeom>
          <a:solidFill>
            <a:schemeClr val="tx2">
              <a:lumMod val="10000"/>
              <a:lumOff val="90000"/>
            </a:schemeClr>
          </a:solidFill>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229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1337124"/>
            <a:ext cx="12192000" cy="3006277"/>
          </a:xfrm>
          <a:prstGeom prst="rect">
            <a:avLst/>
          </a:prstGeom>
          <a:solidFill>
            <a:schemeClr val="tx2">
              <a:lumMod val="10000"/>
              <a:lumOff val="90000"/>
            </a:schemeClr>
          </a:solidFill>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7" name="Picture Placeholder 7"/>
          <p:cNvSpPr>
            <a:spLocks noGrp="1"/>
          </p:cNvSpPr>
          <p:nvPr>
            <p:ph type="pic" sz="quarter" idx="10" hasCustomPrompt="1"/>
          </p:nvPr>
        </p:nvSpPr>
        <p:spPr>
          <a:xfrm>
            <a:off x="0" y="4038601"/>
            <a:ext cx="3048000" cy="1828799"/>
          </a:xfrm>
          <a:prstGeom prst="rect">
            <a:avLst/>
          </a:prstGeom>
          <a:solidFill>
            <a:schemeClr val="accent1">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6" hasCustomPrompt="1"/>
          </p:nvPr>
        </p:nvSpPr>
        <p:spPr>
          <a:xfrm>
            <a:off x="3048000" y="4038601"/>
            <a:ext cx="3048000" cy="1828799"/>
          </a:xfrm>
          <a:prstGeom prst="rect">
            <a:avLst/>
          </a:prstGeom>
          <a:solidFill>
            <a:schemeClr val="accent2">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3" name="Picture Placeholder 7"/>
          <p:cNvSpPr>
            <a:spLocks noGrp="1"/>
          </p:cNvSpPr>
          <p:nvPr>
            <p:ph type="pic" sz="quarter" idx="17" hasCustomPrompt="1"/>
          </p:nvPr>
        </p:nvSpPr>
        <p:spPr>
          <a:xfrm>
            <a:off x="6096000" y="4038601"/>
            <a:ext cx="3048000" cy="1828799"/>
          </a:xfrm>
          <a:prstGeom prst="rect">
            <a:avLst/>
          </a:prstGeom>
          <a:solidFill>
            <a:schemeClr val="accent3">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4" name="Picture Placeholder 7"/>
          <p:cNvSpPr>
            <a:spLocks noGrp="1"/>
          </p:cNvSpPr>
          <p:nvPr>
            <p:ph type="pic" sz="quarter" idx="18" hasCustomPrompt="1"/>
          </p:nvPr>
        </p:nvSpPr>
        <p:spPr>
          <a:xfrm>
            <a:off x="9144000" y="4038601"/>
            <a:ext cx="3048000" cy="1828799"/>
          </a:xfrm>
          <a:prstGeom prst="rect">
            <a:avLst/>
          </a:prstGeom>
          <a:solidFill>
            <a:schemeClr val="accent4">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2122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22" grpId="0" animBg="1"/>
      <p:bldP spid="23" grpId="0" animBg="1"/>
      <p:bldP spid="24" grpId="0" animBg="1"/>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3"/>
            <a:ext cx="12191999" cy="4888376"/>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00140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_Pic02">
    <p:spTree>
      <p:nvGrpSpPr>
        <p:cNvPr id="1" name=""/>
        <p:cNvGrpSpPr/>
        <p:nvPr/>
      </p:nvGrpSpPr>
      <p:grpSpPr>
        <a:xfrm>
          <a:off x="0" y="0"/>
          <a:ext cx="0" cy="0"/>
          <a:chOff x="0" y="0"/>
          <a:chExt cx="0" cy="0"/>
        </a:xfrm>
      </p:grpSpPr>
      <p:grpSp>
        <p:nvGrpSpPr>
          <p:cNvPr id="2" name="Group 18"/>
          <p:cNvGrpSpPr/>
          <p:nvPr userDrawn="1"/>
        </p:nvGrpSpPr>
        <p:grpSpPr>
          <a:xfrm>
            <a:off x="0" y="1483000"/>
            <a:ext cx="2438400" cy="2243000"/>
            <a:chOff x="4750079" y="1706835"/>
            <a:chExt cx="1785974" cy="1044090"/>
          </a:xfrm>
        </p:grpSpPr>
        <p:sp>
          <p:nvSpPr>
            <p:cNvPr id="20" name="Rectangle 19"/>
            <p:cNvSpPr/>
            <p:nvPr/>
          </p:nvSpPr>
          <p:spPr>
            <a:xfrm>
              <a:off x="4750079" y="1747885"/>
              <a:ext cx="1785974" cy="1003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1" name="Rectangle 20"/>
            <p:cNvSpPr/>
            <p:nvPr/>
          </p:nvSpPr>
          <p:spPr>
            <a:xfrm>
              <a:off x="4750079" y="1706835"/>
              <a:ext cx="17859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3" name="Group 22"/>
          <p:cNvGrpSpPr/>
          <p:nvPr userDrawn="1"/>
        </p:nvGrpSpPr>
        <p:grpSpPr>
          <a:xfrm>
            <a:off x="4876800" y="1483000"/>
            <a:ext cx="2438400" cy="2243000"/>
            <a:chOff x="4750079" y="1706835"/>
            <a:chExt cx="1785974" cy="1044090"/>
          </a:xfrm>
        </p:grpSpPr>
        <p:sp>
          <p:nvSpPr>
            <p:cNvPr id="24" name="Rectangle 23"/>
            <p:cNvSpPr/>
            <p:nvPr/>
          </p:nvSpPr>
          <p:spPr>
            <a:xfrm>
              <a:off x="4750079" y="1747885"/>
              <a:ext cx="1785974" cy="1003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5" name="Rectangle 24"/>
            <p:cNvSpPr/>
            <p:nvPr/>
          </p:nvSpPr>
          <p:spPr>
            <a:xfrm>
              <a:off x="4750079" y="1706835"/>
              <a:ext cx="1785974" cy="100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4" name="Group 22"/>
          <p:cNvGrpSpPr/>
          <p:nvPr userDrawn="1"/>
        </p:nvGrpSpPr>
        <p:grpSpPr>
          <a:xfrm>
            <a:off x="9753600" y="1483000"/>
            <a:ext cx="2438400" cy="2243000"/>
            <a:chOff x="4750079" y="1706835"/>
            <a:chExt cx="1785974" cy="1044090"/>
          </a:xfrm>
        </p:grpSpPr>
        <p:sp>
          <p:nvSpPr>
            <p:cNvPr id="43" name="Rectangle 42"/>
            <p:cNvSpPr/>
            <p:nvPr/>
          </p:nvSpPr>
          <p:spPr>
            <a:xfrm>
              <a:off x="4750079" y="1747885"/>
              <a:ext cx="1785974" cy="1003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Rectangle 43"/>
            <p:cNvSpPr/>
            <p:nvPr/>
          </p:nvSpPr>
          <p:spPr>
            <a:xfrm>
              <a:off x="4750079" y="1706835"/>
              <a:ext cx="1785974" cy="1003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5" name="Group 22"/>
          <p:cNvGrpSpPr/>
          <p:nvPr userDrawn="1"/>
        </p:nvGrpSpPr>
        <p:grpSpPr>
          <a:xfrm>
            <a:off x="7315200" y="3726000"/>
            <a:ext cx="2438400" cy="2243000"/>
            <a:chOff x="4750079" y="1706835"/>
            <a:chExt cx="1785974" cy="1044090"/>
          </a:xfrm>
        </p:grpSpPr>
        <p:sp>
          <p:nvSpPr>
            <p:cNvPr id="68" name="Rectangle 67"/>
            <p:cNvSpPr/>
            <p:nvPr/>
          </p:nvSpPr>
          <p:spPr>
            <a:xfrm>
              <a:off x="4750079" y="1747885"/>
              <a:ext cx="1785974" cy="1003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9" name="Rectangle 68"/>
            <p:cNvSpPr/>
            <p:nvPr/>
          </p:nvSpPr>
          <p:spPr>
            <a:xfrm>
              <a:off x="4750079" y="1706835"/>
              <a:ext cx="1785974" cy="1003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6" name="Group 22"/>
          <p:cNvGrpSpPr/>
          <p:nvPr userDrawn="1"/>
        </p:nvGrpSpPr>
        <p:grpSpPr>
          <a:xfrm>
            <a:off x="2438400" y="3726000"/>
            <a:ext cx="2438400" cy="2243000"/>
            <a:chOff x="4750079" y="1706835"/>
            <a:chExt cx="1785974" cy="1044090"/>
          </a:xfrm>
        </p:grpSpPr>
        <p:sp>
          <p:nvSpPr>
            <p:cNvPr id="66" name="Rectangle 65"/>
            <p:cNvSpPr/>
            <p:nvPr/>
          </p:nvSpPr>
          <p:spPr>
            <a:xfrm>
              <a:off x="4750079" y="1747885"/>
              <a:ext cx="1785974" cy="1003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7" name="Rectangle 66"/>
            <p:cNvSpPr/>
            <p:nvPr/>
          </p:nvSpPr>
          <p:spPr>
            <a:xfrm>
              <a:off x="4750079" y="1706835"/>
              <a:ext cx="17859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74" name="Picture Placeholder 7"/>
          <p:cNvSpPr>
            <a:spLocks noGrp="1"/>
          </p:cNvSpPr>
          <p:nvPr>
            <p:ph type="pic" sz="quarter" idx="16" hasCustomPrompt="1"/>
          </p:nvPr>
        </p:nvSpPr>
        <p:spPr>
          <a:xfrm>
            <a:off x="2438400" y="1483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5" name="Picture Placeholder 7"/>
          <p:cNvSpPr>
            <a:spLocks noGrp="1"/>
          </p:cNvSpPr>
          <p:nvPr>
            <p:ph type="pic" sz="quarter" idx="17" hasCustomPrompt="1"/>
          </p:nvPr>
        </p:nvSpPr>
        <p:spPr>
          <a:xfrm>
            <a:off x="7315200" y="1483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6" name="Picture Placeholder 7"/>
          <p:cNvSpPr>
            <a:spLocks noGrp="1"/>
          </p:cNvSpPr>
          <p:nvPr>
            <p:ph type="pic" sz="quarter" idx="18" hasCustomPrompt="1"/>
          </p:nvPr>
        </p:nvSpPr>
        <p:spPr>
          <a:xfrm>
            <a:off x="0"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7" name="Picture Placeholder 7"/>
          <p:cNvSpPr>
            <a:spLocks noGrp="1"/>
          </p:cNvSpPr>
          <p:nvPr>
            <p:ph type="pic" sz="quarter" idx="19" hasCustomPrompt="1"/>
          </p:nvPr>
        </p:nvSpPr>
        <p:spPr>
          <a:xfrm>
            <a:off x="4876800"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8" name="Picture Placeholder 7"/>
          <p:cNvSpPr>
            <a:spLocks noGrp="1"/>
          </p:cNvSpPr>
          <p:nvPr>
            <p:ph type="pic" sz="quarter" idx="20" hasCustomPrompt="1"/>
          </p:nvPr>
        </p:nvSpPr>
        <p:spPr>
          <a:xfrm>
            <a:off x="9732043"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9" name="Text Placeholder 3"/>
          <p:cNvSpPr>
            <a:spLocks noGrp="1"/>
          </p:cNvSpPr>
          <p:nvPr>
            <p:ph type="body" sz="half" idx="21"/>
          </p:nvPr>
        </p:nvSpPr>
        <p:spPr>
          <a:xfrm>
            <a:off x="158755"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0" name="Text Placeholder 3"/>
          <p:cNvSpPr>
            <a:spLocks noGrp="1"/>
          </p:cNvSpPr>
          <p:nvPr>
            <p:ph type="body" sz="half" idx="22"/>
          </p:nvPr>
        </p:nvSpPr>
        <p:spPr>
          <a:xfrm>
            <a:off x="151729"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1" name="Text Placeholder 3"/>
          <p:cNvSpPr>
            <a:spLocks noGrp="1"/>
          </p:cNvSpPr>
          <p:nvPr>
            <p:ph type="body" sz="half" idx="23"/>
          </p:nvPr>
        </p:nvSpPr>
        <p:spPr>
          <a:xfrm>
            <a:off x="2603101" y="4410436"/>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2" name="Text Placeholder 3"/>
          <p:cNvSpPr>
            <a:spLocks noGrp="1"/>
          </p:cNvSpPr>
          <p:nvPr>
            <p:ph type="body" sz="half" idx="24"/>
          </p:nvPr>
        </p:nvSpPr>
        <p:spPr>
          <a:xfrm>
            <a:off x="2596075" y="4110433"/>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3" name="Text Placeholder 3"/>
          <p:cNvSpPr>
            <a:spLocks noGrp="1"/>
          </p:cNvSpPr>
          <p:nvPr>
            <p:ph type="body" sz="half" idx="25"/>
          </p:nvPr>
        </p:nvSpPr>
        <p:spPr>
          <a:xfrm>
            <a:off x="5054334"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4" name="Text Placeholder 3"/>
          <p:cNvSpPr>
            <a:spLocks noGrp="1"/>
          </p:cNvSpPr>
          <p:nvPr>
            <p:ph type="body" sz="half" idx="26"/>
          </p:nvPr>
        </p:nvSpPr>
        <p:spPr>
          <a:xfrm>
            <a:off x="5047308"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5" name="Text Placeholder 3"/>
          <p:cNvSpPr>
            <a:spLocks noGrp="1"/>
          </p:cNvSpPr>
          <p:nvPr>
            <p:ph type="body" sz="half" idx="27"/>
          </p:nvPr>
        </p:nvSpPr>
        <p:spPr>
          <a:xfrm>
            <a:off x="7485709" y="4410436"/>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6" name="Text Placeholder 3"/>
          <p:cNvSpPr>
            <a:spLocks noGrp="1"/>
          </p:cNvSpPr>
          <p:nvPr>
            <p:ph type="body" sz="half" idx="28"/>
          </p:nvPr>
        </p:nvSpPr>
        <p:spPr>
          <a:xfrm>
            <a:off x="7478683" y="4110433"/>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7" name="Text Placeholder 3"/>
          <p:cNvSpPr>
            <a:spLocks noGrp="1"/>
          </p:cNvSpPr>
          <p:nvPr>
            <p:ph type="body" sz="half" idx="29"/>
          </p:nvPr>
        </p:nvSpPr>
        <p:spPr>
          <a:xfrm>
            <a:off x="9955626"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8" name="Text Placeholder 3"/>
          <p:cNvSpPr>
            <a:spLocks noGrp="1"/>
          </p:cNvSpPr>
          <p:nvPr>
            <p:ph type="body" sz="half" idx="30"/>
          </p:nvPr>
        </p:nvSpPr>
        <p:spPr>
          <a:xfrm>
            <a:off x="9948600"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9"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128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animEffect transition="in" filter="fade">
                                      <p:cBhvr>
                                        <p:cTn id="11" dur="500"/>
                                        <p:tgtEl>
                                          <p:spTgt spid="39">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80">
                                            <p:txEl>
                                              <p:pRg st="0" end="0"/>
                                            </p:txEl>
                                          </p:spTgt>
                                        </p:tgtEl>
                                        <p:attrNameLst>
                                          <p:attrName>style.visibility</p:attrName>
                                        </p:attrNameLst>
                                      </p:cBhvr>
                                      <p:to>
                                        <p:strVal val="visible"/>
                                      </p:to>
                                    </p:set>
                                    <p:animEffect transition="in" filter="wipe(down)">
                                      <p:cBhvr>
                                        <p:cTn id="19" dur="500"/>
                                        <p:tgtEl>
                                          <p:spTgt spid="80">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79">
                                            <p:txEl>
                                              <p:pRg st="0" end="0"/>
                                            </p:txEl>
                                          </p:spTgt>
                                        </p:tgtEl>
                                        <p:attrNameLst>
                                          <p:attrName>style.visibility</p:attrName>
                                        </p:attrNameLst>
                                      </p:cBhvr>
                                      <p:to>
                                        <p:strVal val="visible"/>
                                      </p:to>
                                    </p:set>
                                    <p:animEffect transition="in" filter="wipe(down)">
                                      <p:cBhvr>
                                        <p:cTn id="23" dur="500"/>
                                        <p:tgtEl>
                                          <p:spTgt spid="79">
                                            <p:txEl>
                                              <p:pRg st="0" end="0"/>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up)">
                                      <p:cBhvr>
                                        <p:cTn id="27" dur="500"/>
                                        <p:tgtEl>
                                          <p:spTgt spid="7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82">
                                            <p:txEl>
                                              <p:pRg st="0" end="0"/>
                                            </p:txEl>
                                          </p:spTgt>
                                        </p:tgtEl>
                                        <p:attrNameLst>
                                          <p:attrName>style.visibility</p:attrName>
                                        </p:attrNameLst>
                                      </p:cBhvr>
                                      <p:to>
                                        <p:strVal val="visible"/>
                                      </p:to>
                                    </p:set>
                                    <p:animEffect transition="in" filter="wipe(down)">
                                      <p:cBhvr>
                                        <p:cTn id="35" dur="500"/>
                                        <p:tgtEl>
                                          <p:spTgt spid="82">
                                            <p:txEl>
                                              <p:pRg st="0" end="0"/>
                                            </p:txEl>
                                          </p:spTgt>
                                        </p:tgtEl>
                                      </p:cBhvr>
                                    </p:animEffect>
                                  </p:childTnLst>
                                </p:cTn>
                              </p:par>
                            </p:childTnLst>
                          </p:cTn>
                        </p:par>
                        <p:par>
                          <p:cTn id="36" fill="hold">
                            <p:stCondLst>
                              <p:cond delay="4000"/>
                            </p:stCondLst>
                            <p:childTnLst>
                              <p:par>
                                <p:cTn id="37" presetID="22" presetClass="entr" presetSubtype="4" fill="hold" grpId="0" nodeType="afterEffect" nodePh="1">
                                  <p:stCondLst>
                                    <p:cond delay="0"/>
                                  </p:stCondLst>
                                  <p:endCondLst>
                                    <p:cond evt="begin" delay="0">
                                      <p:tn val="37"/>
                                    </p:cond>
                                  </p:endCondLst>
                                  <p:childTnLst>
                                    <p:set>
                                      <p:cBhvr>
                                        <p:cTn id="38" dur="1" fill="hold">
                                          <p:stCondLst>
                                            <p:cond delay="0"/>
                                          </p:stCondLst>
                                        </p:cTn>
                                        <p:tgtEl>
                                          <p:spTgt spid="81">
                                            <p:txEl>
                                              <p:pRg st="0" end="0"/>
                                            </p:txEl>
                                          </p:spTgt>
                                        </p:tgtEl>
                                        <p:attrNameLst>
                                          <p:attrName>style.visibility</p:attrName>
                                        </p:attrNameLst>
                                      </p:cBhvr>
                                      <p:to>
                                        <p:strVal val="visible"/>
                                      </p:to>
                                    </p:set>
                                    <p:animEffect transition="in" filter="wipe(down)">
                                      <p:cBhvr>
                                        <p:cTn id="39" dur="500"/>
                                        <p:tgtEl>
                                          <p:spTgt spid="81">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down)">
                                      <p:cBhvr>
                                        <p:cTn id="43" dur="500"/>
                                        <p:tgtEl>
                                          <p:spTgt spid="74"/>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par>
                          <p:cTn id="48" fill="hold">
                            <p:stCondLst>
                              <p:cond delay="5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84">
                                            <p:txEl>
                                              <p:pRg st="0" end="0"/>
                                            </p:txEl>
                                          </p:spTgt>
                                        </p:tgtEl>
                                        <p:attrNameLst>
                                          <p:attrName>style.visibility</p:attrName>
                                        </p:attrNameLst>
                                      </p:cBhvr>
                                      <p:to>
                                        <p:strVal val="visible"/>
                                      </p:to>
                                    </p:set>
                                    <p:animEffect transition="in" filter="wipe(down)">
                                      <p:cBhvr>
                                        <p:cTn id="51" dur="500"/>
                                        <p:tgtEl>
                                          <p:spTgt spid="84">
                                            <p:txEl>
                                              <p:pRg st="0" end="0"/>
                                            </p:txEl>
                                          </p:spTgt>
                                        </p:tgtEl>
                                      </p:cBhvr>
                                    </p:animEffect>
                                  </p:childTnLst>
                                </p:cTn>
                              </p:par>
                            </p:childTnLst>
                          </p:cTn>
                        </p:par>
                        <p:par>
                          <p:cTn id="52" fill="hold">
                            <p:stCondLst>
                              <p:cond delay="6000"/>
                            </p:stCondLst>
                            <p:childTnLst>
                              <p:par>
                                <p:cTn id="53" presetID="22" presetClass="entr" presetSubtype="4" fill="hold" grpId="0" nodeType="afterEffect" nodePh="1">
                                  <p:stCondLst>
                                    <p:cond delay="0"/>
                                  </p:stCondLst>
                                  <p:endCondLst>
                                    <p:cond evt="begin" delay="0">
                                      <p:tn val="53"/>
                                    </p:cond>
                                  </p:endCondLst>
                                  <p:childTnLst>
                                    <p:set>
                                      <p:cBhvr>
                                        <p:cTn id="54" dur="1" fill="hold">
                                          <p:stCondLst>
                                            <p:cond delay="0"/>
                                          </p:stCondLst>
                                        </p:cTn>
                                        <p:tgtEl>
                                          <p:spTgt spid="83">
                                            <p:txEl>
                                              <p:pRg st="0" end="0"/>
                                            </p:txEl>
                                          </p:spTgt>
                                        </p:tgtEl>
                                        <p:attrNameLst>
                                          <p:attrName>style.visibility</p:attrName>
                                        </p:attrNameLst>
                                      </p:cBhvr>
                                      <p:to>
                                        <p:strVal val="visible"/>
                                      </p:to>
                                    </p:set>
                                    <p:animEffect transition="in" filter="wipe(down)">
                                      <p:cBhvr>
                                        <p:cTn id="55" dur="500"/>
                                        <p:tgtEl>
                                          <p:spTgt spid="83">
                                            <p:txEl>
                                              <p:pRg st="0" end="0"/>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wipe(up)">
                                      <p:cBhvr>
                                        <p:cTn id="59" dur="500"/>
                                        <p:tgtEl>
                                          <p:spTgt spid="77"/>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down)">
                                      <p:cBhvr>
                                        <p:cTn id="63" dur="500"/>
                                        <p:tgtEl>
                                          <p:spTgt spid="5"/>
                                        </p:tgtEl>
                                      </p:cBhvr>
                                    </p:animEffect>
                                  </p:childTnLst>
                                </p:cTn>
                              </p:par>
                            </p:childTnLst>
                          </p:cTn>
                        </p:par>
                        <p:par>
                          <p:cTn id="64" fill="hold">
                            <p:stCondLst>
                              <p:cond delay="7500"/>
                            </p:stCondLst>
                            <p:childTnLst>
                              <p:par>
                                <p:cTn id="65" presetID="22" presetClass="entr" presetSubtype="4" fill="hold" grpId="0" nodeType="afterEffect" nodePh="1">
                                  <p:stCondLst>
                                    <p:cond delay="0"/>
                                  </p:stCondLst>
                                  <p:endCondLst>
                                    <p:cond evt="begin" delay="0">
                                      <p:tn val="65"/>
                                    </p:cond>
                                  </p:endCondLst>
                                  <p:childTnLst>
                                    <p:set>
                                      <p:cBhvr>
                                        <p:cTn id="66" dur="1" fill="hold">
                                          <p:stCondLst>
                                            <p:cond delay="0"/>
                                          </p:stCondLst>
                                        </p:cTn>
                                        <p:tgtEl>
                                          <p:spTgt spid="86">
                                            <p:txEl>
                                              <p:pRg st="0" end="0"/>
                                            </p:txEl>
                                          </p:spTgt>
                                        </p:tgtEl>
                                        <p:attrNameLst>
                                          <p:attrName>style.visibility</p:attrName>
                                        </p:attrNameLst>
                                      </p:cBhvr>
                                      <p:to>
                                        <p:strVal val="visible"/>
                                      </p:to>
                                    </p:set>
                                    <p:animEffect transition="in" filter="wipe(down)">
                                      <p:cBhvr>
                                        <p:cTn id="67" dur="500"/>
                                        <p:tgtEl>
                                          <p:spTgt spid="86">
                                            <p:txEl>
                                              <p:pRg st="0" end="0"/>
                                            </p:txEl>
                                          </p:spTgt>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85">
                                            <p:txEl>
                                              <p:pRg st="0" end="0"/>
                                            </p:txEl>
                                          </p:spTgt>
                                        </p:tgtEl>
                                        <p:attrNameLst>
                                          <p:attrName>style.visibility</p:attrName>
                                        </p:attrNameLst>
                                      </p:cBhvr>
                                      <p:to>
                                        <p:strVal val="visible"/>
                                      </p:to>
                                    </p:set>
                                    <p:animEffect transition="in" filter="wipe(down)">
                                      <p:cBhvr>
                                        <p:cTn id="71" dur="500"/>
                                        <p:tgtEl>
                                          <p:spTgt spid="85">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down)">
                                      <p:cBhvr>
                                        <p:cTn id="75" dur="500"/>
                                        <p:tgtEl>
                                          <p:spTgt spid="75"/>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500"/>
                                        <p:tgtEl>
                                          <p:spTgt spid="4"/>
                                        </p:tgtEl>
                                      </p:cBhvr>
                                    </p:animEffect>
                                  </p:childTnLst>
                                </p:cTn>
                              </p:par>
                            </p:childTnLst>
                          </p:cTn>
                        </p:par>
                        <p:par>
                          <p:cTn id="80" fill="hold">
                            <p:stCondLst>
                              <p:cond delay="9500"/>
                            </p:stCondLst>
                            <p:childTnLst>
                              <p:par>
                                <p:cTn id="81" presetID="22" presetClass="entr" presetSubtype="4" fill="hold" grpId="0" nodeType="afterEffect" nodePh="1">
                                  <p:stCondLst>
                                    <p:cond delay="0"/>
                                  </p:stCondLst>
                                  <p:endCondLst>
                                    <p:cond evt="begin" delay="0">
                                      <p:tn val="81"/>
                                    </p:cond>
                                  </p:endCondLst>
                                  <p:childTnLst>
                                    <p:set>
                                      <p:cBhvr>
                                        <p:cTn id="82" dur="1" fill="hold">
                                          <p:stCondLst>
                                            <p:cond delay="0"/>
                                          </p:stCondLst>
                                        </p:cTn>
                                        <p:tgtEl>
                                          <p:spTgt spid="88">
                                            <p:txEl>
                                              <p:pRg st="0" end="0"/>
                                            </p:txEl>
                                          </p:spTgt>
                                        </p:tgtEl>
                                        <p:attrNameLst>
                                          <p:attrName>style.visibility</p:attrName>
                                        </p:attrNameLst>
                                      </p:cBhvr>
                                      <p:to>
                                        <p:strVal val="visible"/>
                                      </p:to>
                                    </p:set>
                                    <p:animEffect transition="in" filter="wipe(down)">
                                      <p:cBhvr>
                                        <p:cTn id="83" dur="500"/>
                                        <p:tgtEl>
                                          <p:spTgt spid="88">
                                            <p:txEl>
                                              <p:pRg st="0" end="0"/>
                                            </p:txEl>
                                          </p:spTgt>
                                        </p:tgtEl>
                                      </p:cBhvr>
                                    </p:animEffect>
                                  </p:childTnLst>
                                </p:cTn>
                              </p:par>
                            </p:childTnLst>
                          </p:cTn>
                        </p:par>
                        <p:par>
                          <p:cTn id="84" fill="hold">
                            <p:stCondLst>
                              <p:cond delay="10000"/>
                            </p:stCondLst>
                            <p:childTnLst>
                              <p:par>
                                <p:cTn id="85" presetID="22" presetClass="entr" presetSubtype="4" fill="hold" grpId="0" nodeType="afterEffect" nodePh="1">
                                  <p:stCondLst>
                                    <p:cond delay="0"/>
                                  </p:stCondLst>
                                  <p:endCondLst>
                                    <p:cond evt="begin" delay="0">
                                      <p:tn val="85"/>
                                    </p:cond>
                                  </p:endCondLst>
                                  <p:childTnLst>
                                    <p:set>
                                      <p:cBhvr>
                                        <p:cTn id="86" dur="1" fill="hold">
                                          <p:stCondLst>
                                            <p:cond delay="0"/>
                                          </p:stCondLst>
                                        </p:cTn>
                                        <p:tgtEl>
                                          <p:spTgt spid="87">
                                            <p:txEl>
                                              <p:pRg st="0" end="0"/>
                                            </p:txEl>
                                          </p:spTgt>
                                        </p:tgtEl>
                                        <p:attrNameLst>
                                          <p:attrName>style.visibility</p:attrName>
                                        </p:attrNameLst>
                                      </p:cBhvr>
                                      <p:to>
                                        <p:strVal val="visible"/>
                                      </p:to>
                                    </p:set>
                                    <p:animEffect transition="in" filter="wipe(down)">
                                      <p:cBhvr>
                                        <p:cTn id="87" dur="500"/>
                                        <p:tgtEl>
                                          <p:spTgt spid="87">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ipe(up)">
                                      <p:cBhvr>
                                        <p:cTn id="9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8" grpId="0"/>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0"/>
                        </p:tgtEl>
                        <p:attrNameLst>
                          <p:attrName>style.visibility</p:attrName>
                        </p:attrNameLst>
                      </p:cBhvr>
                      <p:to>
                        <p:strVal val="visible"/>
                      </p:to>
                    </p:set>
                    <p:animEffect transition="in" filter="wipe(down)">
                      <p:cBhvr>
                        <p:cTn dur="500"/>
                        <p:tgtEl>
                          <p:spTgt spid="80"/>
                        </p:tgtEl>
                      </p:cBhvr>
                    </p:animEffect>
                  </p:childTnLst>
                </p:cTn>
              </p:par>
            </p:tnLst>
          </p:tmpl>
        </p:tmplLst>
      </p:bldP>
      <p:bldP spid="8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Effect transition="in" filter="wipe(down)">
                      <p:cBhvr>
                        <p:cTn dur="500"/>
                        <p:tgtEl>
                          <p:spTgt spid="81"/>
                        </p:tgtEl>
                      </p:cBhvr>
                    </p:animEffect>
                  </p:childTnLst>
                </p:cTn>
              </p:par>
            </p:tnLst>
          </p:tmpl>
        </p:tmplLst>
      </p:bldP>
      <p:bldP spid="8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3"/>
                        </p:tgtEl>
                        <p:attrNameLst>
                          <p:attrName>style.visibility</p:attrName>
                        </p:attrNameLst>
                      </p:cBhvr>
                      <p:to>
                        <p:strVal val="visible"/>
                      </p:to>
                    </p:set>
                    <p:animEffect transition="in" filter="wipe(down)">
                      <p:cBhvr>
                        <p:cTn dur="500"/>
                        <p:tgtEl>
                          <p:spTgt spid="83"/>
                        </p:tgtEl>
                      </p:cBhvr>
                    </p:animEffect>
                  </p:childTnLst>
                </p:cTn>
              </p:par>
            </p:tnLst>
          </p:tmpl>
        </p:tmplLst>
      </p:bldP>
      <p:bldP spid="8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Effect transition="in" filter="wipe(down)">
                      <p:cBhvr>
                        <p:cTn dur="500"/>
                        <p:tgtEl>
                          <p:spTgt spid="84"/>
                        </p:tgtEl>
                      </p:cBhvr>
                    </p:animEffect>
                  </p:childTnLst>
                </p:cTn>
              </p:par>
            </p:tnLst>
          </p:tmpl>
        </p:tmplLst>
      </p:bldP>
      <p:bldP spid="8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5"/>
                        </p:tgtEl>
                        <p:attrNameLst>
                          <p:attrName>style.visibility</p:attrName>
                        </p:attrNameLst>
                      </p:cBhvr>
                      <p:to>
                        <p:strVal val="visible"/>
                      </p:to>
                    </p:set>
                    <p:animEffect transition="in" filter="wipe(down)">
                      <p:cBhvr>
                        <p:cTn dur="500"/>
                        <p:tgtEl>
                          <p:spTgt spid="85"/>
                        </p:tgtEl>
                      </p:cBhvr>
                    </p:animEffect>
                  </p:childTnLst>
                </p:cTn>
              </p:par>
            </p:tnLst>
          </p:tmpl>
        </p:tmplLst>
      </p:bldP>
      <p:bldP spid="8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6"/>
                        </p:tgtEl>
                        <p:attrNameLst>
                          <p:attrName>style.visibility</p:attrName>
                        </p:attrNameLst>
                      </p:cBhvr>
                      <p:to>
                        <p:strVal val="visible"/>
                      </p:to>
                    </p:set>
                    <p:animEffect transition="in" filter="wipe(down)">
                      <p:cBhvr>
                        <p:cTn dur="500"/>
                        <p:tgtEl>
                          <p:spTgt spid="86"/>
                        </p:tgtEl>
                      </p:cBhvr>
                    </p:animEffect>
                  </p:childTnLst>
                </p:cTn>
              </p:par>
            </p:tnLst>
          </p:tmpl>
        </p:tmplLst>
      </p:bldP>
      <p:bldP spid="8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Effect transition="in" filter="wipe(down)">
                      <p:cBhvr>
                        <p:cTn dur="500"/>
                        <p:tgtEl>
                          <p:spTgt spid="87"/>
                        </p:tgtEl>
                      </p:cBhvr>
                    </p:animEffect>
                  </p:childTnLst>
                </p:cTn>
              </p:par>
            </p:tnLst>
          </p:tmpl>
        </p:tmplLst>
      </p:bldP>
      <p:bldP spid="8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8"/>
                        </p:tgtEl>
                        <p:attrNameLst>
                          <p:attrName>style.visibility</p:attrName>
                        </p:attrNameLst>
                      </p:cBhvr>
                      <p:to>
                        <p:strVal val="visible"/>
                      </p:to>
                    </p:set>
                    <p:animEffect transition="in" filter="wipe(down)">
                      <p:cBhvr>
                        <p:cTn dur="500"/>
                        <p:tgtEl>
                          <p:spTgt spid="88"/>
                        </p:tgtEl>
                      </p:cBhvr>
                    </p:animEffect>
                  </p:childTnLst>
                </p:cTn>
              </p:par>
            </p:tnLst>
          </p:tmpl>
        </p:tmplLst>
      </p:bldP>
      <p:bldP spid="38" grpId="0"/>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10" name="Picture 9" descr="Logo&#10;&#10;Description automatically generated">
            <a:extLst>
              <a:ext uri="{FF2B5EF4-FFF2-40B4-BE49-F238E27FC236}">
                <a16:creationId xmlns:a16="http://schemas.microsoft.com/office/drawing/2014/main" id="{CE37E232-BA38-668A-FE1C-32D64760A6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2622" y="6066905"/>
            <a:ext cx="2095500" cy="625762"/>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770F5363-F47F-8BF7-AEC8-CB0DC9788E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2038800188"/>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876968" y="4366345"/>
            <a:ext cx="3288633" cy="1862116"/>
          </a:xfrm>
          <a:prstGeom prst="rect">
            <a:avLst/>
          </a:prstGeom>
          <a:solidFill>
            <a:schemeClr val="accent1"/>
          </a:solidFill>
          <a:ln w="19050">
            <a:solidFill>
              <a:schemeClr val="accent1"/>
            </a:solid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895685" y="1541643"/>
            <a:ext cx="10400633" cy="266082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Freeform 45"/>
          <p:cNvSpPr>
            <a:spLocks noEditPoints="1"/>
          </p:cNvSpPr>
          <p:nvPr userDrawn="1"/>
        </p:nvSpPr>
        <p:spPr bwMode="auto">
          <a:xfrm>
            <a:off x="1089056" y="226193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3" name="Text Placeholder 3"/>
          <p:cNvSpPr>
            <a:spLocks noGrp="1"/>
          </p:cNvSpPr>
          <p:nvPr>
            <p:ph type="body" sz="half" idx="15"/>
          </p:nvPr>
        </p:nvSpPr>
        <p:spPr>
          <a:xfrm>
            <a:off x="1605281" y="2241681"/>
            <a:ext cx="9469119"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4" name="Freeform 45"/>
          <p:cNvSpPr>
            <a:spLocks noEditPoints="1"/>
          </p:cNvSpPr>
          <p:nvPr userDrawn="1"/>
        </p:nvSpPr>
        <p:spPr bwMode="auto">
          <a:xfrm>
            <a:off x="1089056" y="29254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5" name="Text Placeholder 3"/>
          <p:cNvSpPr>
            <a:spLocks noGrp="1"/>
          </p:cNvSpPr>
          <p:nvPr>
            <p:ph type="body" sz="half" idx="16"/>
          </p:nvPr>
        </p:nvSpPr>
        <p:spPr>
          <a:xfrm>
            <a:off x="1605282" y="2905156"/>
            <a:ext cx="9469117"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1089056" y="35507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7" name="Text Placeholder 3"/>
          <p:cNvSpPr>
            <a:spLocks noGrp="1"/>
          </p:cNvSpPr>
          <p:nvPr>
            <p:ph type="body" sz="half" idx="17"/>
          </p:nvPr>
        </p:nvSpPr>
        <p:spPr>
          <a:xfrm>
            <a:off x="1605282" y="3530530"/>
            <a:ext cx="9469117"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1"/>
          </p:nvPr>
        </p:nvSpPr>
        <p:spPr>
          <a:xfrm>
            <a:off x="1166643" y="1777119"/>
            <a:ext cx="9907756" cy="257040"/>
          </a:xfrm>
          <a:prstGeom prst="rect">
            <a:avLst/>
          </a:prstGeom>
        </p:spPr>
        <p:txBody>
          <a:bodyPr wrap="none" lIns="0" tIns="0" rIns="0" bIns="0" anchor="ctr">
            <a:noAutofit/>
          </a:bodyPr>
          <a:lstStyle>
            <a:lvl1pPr marL="0" indent="0" algn="l">
              <a:buNone/>
              <a:defRPr sz="1867" b="1"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Picture Placeholder 7"/>
          <p:cNvSpPr>
            <a:spLocks noGrp="1"/>
          </p:cNvSpPr>
          <p:nvPr>
            <p:ph type="pic" sz="quarter" idx="22" hasCustomPrompt="1"/>
          </p:nvPr>
        </p:nvSpPr>
        <p:spPr>
          <a:xfrm>
            <a:off x="4442326" y="4366345"/>
            <a:ext cx="3288633" cy="1862116"/>
          </a:xfrm>
          <a:prstGeom prst="rect">
            <a:avLst/>
          </a:prstGeom>
          <a:solidFill>
            <a:schemeClr val="accent2"/>
          </a:solidFill>
          <a:ln w="19050">
            <a:solidFill>
              <a:schemeClr val="accent2"/>
            </a:solidFill>
          </a:ln>
        </p:spPr>
        <p:txBody>
          <a:bodyPr tIns="0" bIns="182880" anchor="b"/>
          <a:lstStyle>
            <a:lvl1pPr algn="ctr">
              <a:buNone/>
              <a:defRPr sz="1600">
                <a:solidFill>
                  <a:schemeClr val="bg1"/>
                </a:solidFill>
              </a:defRPr>
            </a:lvl1pPr>
          </a:lstStyle>
          <a:p>
            <a:r>
              <a:rPr lang="en-US" dirty="0"/>
              <a:t>Image Holder</a:t>
            </a:r>
          </a:p>
        </p:txBody>
      </p:sp>
      <p:sp>
        <p:nvSpPr>
          <p:cNvPr id="41" name="Picture Placeholder 7"/>
          <p:cNvSpPr>
            <a:spLocks noGrp="1"/>
          </p:cNvSpPr>
          <p:nvPr>
            <p:ph type="pic" sz="quarter" idx="23" hasCustomPrompt="1"/>
          </p:nvPr>
        </p:nvSpPr>
        <p:spPr>
          <a:xfrm>
            <a:off x="8007685" y="4366345"/>
            <a:ext cx="3288633" cy="1862116"/>
          </a:xfrm>
          <a:prstGeom prst="rect">
            <a:avLst/>
          </a:prstGeom>
          <a:solidFill>
            <a:schemeClr val="accent3"/>
          </a:solidFill>
          <a:ln w="19050">
            <a:solidFill>
              <a:schemeClr val="accent3"/>
            </a:solidFill>
          </a:ln>
        </p:spPr>
        <p:txBody>
          <a:bodyPr tIns="0" bIns="182880" anchor="b"/>
          <a:lstStyle>
            <a:lvl1pPr algn="ctr">
              <a:buNone/>
              <a:defRPr sz="1600">
                <a:solidFill>
                  <a:schemeClr val="bg1"/>
                </a:solidFill>
              </a:defRPr>
            </a:lvl1pPr>
          </a:lstStyle>
          <a:p>
            <a:r>
              <a:rPr lang="en-US" dirty="0"/>
              <a:t>Image Holder</a:t>
            </a:r>
          </a:p>
        </p:txBody>
      </p:sp>
      <p:sp>
        <p:nvSpPr>
          <p:cNvPr id="21"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8"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5592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34">
                                            <p:txEl>
                                              <p:pRg st="0" end="0"/>
                                            </p:txEl>
                                          </p:spTgt>
                                        </p:tgtEl>
                                        <p:attrNameLst>
                                          <p:attrName>style.visibility</p:attrName>
                                        </p:attrNameLst>
                                      </p:cBhvr>
                                      <p:to>
                                        <p:strVal val="visible"/>
                                      </p:to>
                                    </p:set>
                                    <p:animEffect transition="in" filter="wipe(left)">
                                      <p:cBhvr>
                                        <p:cTn id="19" dur="500"/>
                                        <p:tgtEl>
                                          <p:spTgt spid="34">
                                            <p:txEl>
                                              <p:pRg st="0" end="0"/>
                                            </p:txEl>
                                          </p:spTgt>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22" presetClass="entr" presetSubtype="8" fill="hold" grpId="0" nodeType="withEffect" nodePh="1">
                                  <p:stCondLst>
                                    <p:cond delay="0"/>
                                  </p:stCondLst>
                                  <p:endCondLst>
                                    <p:cond evt="begin" delay="0">
                                      <p:tn val="26"/>
                                    </p:cond>
                                  </p:end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wipe(left)">
                                      <p:cBhvr>
                                        <p:cTn id="28" dur="500"/>
                                        <p:tgtEl>
                                          <p:spTgt spid="23">
                                            <p:txEl>
                                              <p:pRg st="0" end="0"/>
                                            </p:txEl>
                                          </p:spTgt>
                                        </p:tgtEl>
                                      </p:cBhvr>
                                    </p:animEffect>
                                  </p:childTnLst>
                                </p:cTn>
                              </p:par>
                            </p:childTnLst>
                          </p:cTn>
                        </p:par>
                        <p:par>
                          <p:cTn id="29" fill="hold">
                            <p:stCondLst>
                              <p:cond delay="2500"/>
                            </p:stCondLst>
                            <p:childTnLst>
                              <p:par>
                                <p:cTn id="30" presetID="53"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22" presetClass="entr" presetSubtype="8" fill="hold" grpId="0" nodeType="withEffect" nodePh="1">
                                  <p:stCondLst>
                                    <p:cond delay="0"/>
                                  </p:stCondLst>
                                  <p:endCondLst>
                                    <p:cond evt="begin" delay="0">
                                      <p:tn val="35"/>
                                    </p:cond>
                                  </p:end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wipe(left)">
                                      <p:cBhvr>
                                        <p:cTn id="37" dur="500"/>
                                        <p:tgtEl>
                                          <p:spTgt spid="25">
                                            <p:txEl>
                                              <p:pRg st="0" end="0"/>
                                            </p:txEl>
                                          </p:spTgt>
                                        </p:tgtEl>
                                      </p:cBhvr>
                                    </p:animEffect>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22" presetClass="entr" presetSubtype="8" fill="hold" grpId="0" nodeType="withEffect" nodePh="1">
                                  <p:stCondLst>
                                    <p:cond delay="0"/>
                                  </p:stCondLst>
                                  <p:endCondLst>
                                    <p:cond evt="begin" delay="0">
                                      <p:tn val="44"/>
                                    </p:cond>
                                  </p:end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wipe(left)">
                                      <p:cBhvr>
                                        <p:cTn id="46" dur="500"/>
                                        <p:tgtEl>
                                          <p:spTgt spid="27">
                                            <p:txEl>
                                              <p:pRg st="0" end="0"/>
                                            </p:txEl>
                                          </p:spTgt>
                                        </p:tgtEl>
                                      </p:cBhvr>
                                    </p:animEffect>
                                  </p:childTnLst>
                                </p:cTn>
                              </p:par>
                            </p:childTnLst>
                          </p:cTn>
                        </p:par>
                        <p:par>
                          <p:cTn id="47" fill="hold">
                            <p:stCondLst>
                              <p:cond delay="350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1000" fill="hold"/>
                                        <p:tgtEl>
                                          <p:spTgt spid="18"/>
                                        </p:tgtEl>
                                        <p:attrNameLst>
                                          <p:attrName>ppt_x</p:attrName>
                                        </p:attrNameLst>
                                      </p:cBhvr>
                                      <p:tavLst>
                                        <p:tav tm="0">
                                          <p:val>
                                            <p:strVal val="#ppt_x"/>
                                          </p:val>
                                        </p:tav>
                                        <p:tav tm="100000">
                                          <p:val>
                                            <p:strVal val="#ppt_x"/>
                                          </p:val>
                                        </p:tav>
                                      </p:tavLst>
                                    </p:anim>
                                    <p:anim calcmode="lin" valueType="num">
                                      <p:cBhvr additive="base">
                                        <p:cTn id="51" dur="1000" fill="hold"/>
                                        <p:tgtEl>
                                          <p:spTgt spid="18"/>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1000" fill="hold"/>
                                        <p:tgtEl>
                                          <p:spTgt spid="40"/>
                                        </p:tgtEl>
                                        <p:attrNameLst>
                                          <p:attrName>ppt_x</p:attrName>
                                        </p:attrNameLst>
                                      </p:cBhvr>
                                      <p:tavLst>
                                        <p:tav tm="0">
                                          <p:val>
                                            <p:strVal val="#ppt_x"/>
                                          </p:val>
                                        </p:tav>
                                        <p:tav tm="100000">
                                          <p:val>
                                            <p:strVal val="#ppt_x"/>
                                          </p:val>
                                        </p:tav>
                                      </p:tavLst>
                                    </p:anim>
                                    <p:anim calcmode="lin" valueType="num">
                                      <p:cBhvr additive="base">
                                        <p:cTn id="56" dur="1000" fill="hold"/>
                                        <p:tgtEl>
                                          <p:spTgt spid="4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accel="50000" decel="5000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1000" fill="hold"/>
                                        <p:tgtEl>
                                          <p:spTgt spid="41"/>
                                        </p:tgtEl>
                                        <p:attrNameLst>
                                          <p:attrName>ppt_x</p:attrName>
                                        </p:attrNameLst>
                                      </p:cBhvr>
                                      <p:tavLst>
                                        <p:tav tm="0">
                                          <p:val>
                                            <p:strVal val="#ppt_x"/>
                                          </p:val>
                                        </p:tav>
                                        <p:tav tm="100000">
                                          <p:val>
                                            <p:strVal val="#ppt_x"/>
                                          </p:val>
                                        </p:tav>
                                      </p:tavLst>
                                    </p:anim>
                                    <p:anim calcmode="lin" valueType="num">
                                      <p:cBhvr additive="base">
                                        <p:cTn id="61"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40" grpId="0" animBg="1"/>
      <p:bldP spid="41" grpId="0" animBg="1"/>
      <p:bldP spid="21" grpId="0"/>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876968" y="3001051"/>
            <a:ext cx="3288633" cy="1658916"/>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895685" y="1408767"/>
            <a:ext cx="3269916"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0" name="Picture Placeholder 7"/>
          <p:cNvSpPr>
            <a:spLocks noGrp="1"/>
          </p:cNvSpPr>
          <p:nvPr>
            <p:ph type="pic" sz="quarter" idx="22" hasCustomPrompt="1"/>
          </p:nvPr>
        </p:nvSpPr>
        <p:spPr>
          <a:xfrm>
            <a:off x="4442326" y="3001051"/>
            <a:ext cx="3288633" cy="1658916"/>
          </a:xfrm>
          <a:prstGeom prst="rect">
            <a:avLst/>
          </a:prstGeom>
          <a:solidFill>
            <a:schemeClr val="accent2"/>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41" name="Picture Placeholder 7"/>
          <p:cNvSpPr>
            <a:spLocks noGrp="1"/>
          </p:cNvSpPr>
          <p:nvPr>
            <p:ph type="pic" sz="quarter" idx="23" hasCustomPrompt="1"/>
          </p:nvPr>
        </p:nvSpPr>
        <p:spPr>
          <a:xfrm>
            <a:off x="8007685" y="3001051"/>
            <a:ext cx="3288633" cy="1658916"/>
          </a:xfrm>
          <a:prstGeom prst="rect">
            <a:avLst/>
          </a:prstGeom>
          <a:solidFill>
            <a:schemeClr val="accent3"/>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7" name="Rectangle 16"/>
          <p:cNvSpPr/>
          <p:nvPr userDrawn="1"/>
        </p:nvSpPr>
        <p:spPr>
          <a:xfrm>
            <a:off x="4461043" y="1408767"/>
            <a:ext cx="3269916" cy="15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userDrawn="1"/>
        </p:nvSpPr>
        <p:spPr>
          <a:xfrm>
            <a:off x="8026402" y="1408767"/>
            <a:ext cx="3269916" cy="15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1" name="Text Placeholder 3"/>
          <p:cNvSpPr>
            <a:spLocks noGrp="1"/>
          </p:cNvSpPr>
          <p:nvPr>
            <p:ph type="body" sz="half" idx="16" hasCustomPrompt="1"/>
          </p:nvPr>
        </p:nvSpPr>
        <p:spPr>
          <a:xfrm>
            <a:off x="876966" y="4723067"/>
            <a:ext cx="3288633" cy="508973"/>
          </a:xfrm>
          <a:prstGeom prst="rect">
            <a:avLst/>
          </a:prstGeom>
        </p:spPr>
        <p:txBody>
          <a:bodyPr wrap="square" lIns="0" tIns="0" rIns="0" bIns="0" anchor="ctr">
            <a:noAutofit/>
          </a:bodyPr>
          <a:lstStyle>
            <a:lvl1pPr marL="0" indent="0" algn="ctr">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Text Placeholder 3"/>
          <p:cNvSpPr>
            <a:spLocks noGrp="1"/>
          </p:cNvSpPr>
          <p:nvPr>
            <p:ph type="body" sz="half" idx="17"/>
          </p:nvPr>
        </p:nvSpPr>
        <p:spPr>
          <a:xfrm>
            <a:off x="895685"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9" name="Text Placeholder 3"/>
          <p:cNvSpPr>
            <a:spLocks noGrp="1"/>
          </p:cNvSpPr>
          <p:nvPr>
            <p:ph type="body" sz="half" idx="24" hasCustomPrompt="1"/>
          </p:nvPr>
        </p:nvSpPr>
        <p:spPr>
          <a:xfrm>
            <a:off x="4442325" y="4723067"/>
            <a:ext cx="3288633" cy="508973"/>
          </a:xfrm>
          <a:prstGeom prst="rect">
            <a:avLst/>
          </a:prstGeom>
        </p:spPr>
        <p:txBody>
          <a:bodyPr wrap="square" lIns="0" tIns="0" rIns="0" bIns="0" anchor="ctr">
            <a:noAutofit/>
          </a:bodyPr>
          <a:lstStyle>
            <a:lvl1pPr marL="0" indent="0" algn="ctr">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0" name="Text Placeholder 3"/>
          <p:cNvSpPr>
            <a:spLocks noGrp="1"/>
          </p:cNvSpPr>
          <p:nvPr>
            <p:ph type="body" sz="half" idx="25"/>
          </p:nvPr>
        </p:nvSpPr>
        <p:spPr>
          <a:xfrm>
            <a:off x="4461043"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1" name="Text Placeholder 3"/>
          <p:cNvSpPr>
            <a:spLocks noGrp="1"/>
          </p:cNvSpPr>
          <p:nvPr>
            <p:ph type="body" sz="half" idx="26" hasCustomPrompt="1"/>
          </p:nvPr>
        </p:nvSpPr>
        <p:spPr>
          <a:xfrm>
            <a:off x="8007684" y="4723067"/>
            <a:ext cx="3288633" cy="508973"/>
          </a:xfrm>
          <a:prstGeom prst="rect">
            <a:avLst/>
          </a:prstGeom>
        </p:spPr>
        <p:txBody>
          <a:bodyPr wrap="square" lIns="0" tIns="0" rIns="0" bIns="0" anchor="ctr">
            <a:noAutofit/>
          </a:bodyPr>
          <a:lstStyle>
            <a:lvl1pPr marL="0" indent="0" algn="ctr">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2" name="Text Placeholder 3"/>
          <p:cNvSpPr>
            <a:spLocks noGrp="1"/>
          </p:cNvSpPr>
          <p:nvPr>
            <p:ph type="body" sz="half" idx="27"/>
          </p:nvPr>
        </p:nvSpPr>
        <p:spPr>
          <a:xfrm>
            <a:off x="8026402"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Freeform 62"/>
          <p:cNvSpPr>
            <a:spLocks noChangeAspect="1" noEditPoints="1"/>
          </p:cNvSpPr>
          <p:nvPr userDrawn="1"/>
        </p:nvSpPr>
        <p:spPr bwMode="auto">
          <a:xfrm>
            <a:off x="2091795" y="1728412"/>
            <a:ext cx="877693" cy="88470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5" name="Freeform 245"/>
          <p:cNvSpPr>
            <a:spLocks noChangeAspect="1"/>
          </p:cNvSpPr>
          <p:nvPr userDrawn="1"/>
        </p:nvSpPr>
        <p:spPr bwMode="auto">
          <a:xfrm>
            <a:off x="5668728" y="1743495"/>
            <a:ext cx="854544" cy="85454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6" name="Freeform 132"/>
          <p:cNvSpPr>
            <a:spLocks noChangeAspect="1" noEditPoints="1"/>
          </p:cNvSpPr>
          <p:nvPr userDrawn="1"/>
        </p:nvSpPr>
        <p:spPr bwMode="auto">
          <a:xfrm>
            <a:off x="9190983" y="1720844"/>
            <a:ext cx="940752" cy="89984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24"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5"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0492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fade">
                                      <p:cBhvr>
                                        <p:cTn id="11" dur="500"/>
                                        <p:tgtEl>
                                          <p:spTgt spid="2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wipe(down)">
                                      <p:cBhvr>
                                        <p:cTn id="29" dur="500"/>
                                        <p:tgtEl>
                                          <p:spTgt spid="21">
                                            <p:txEl>
                                              <p:pRg st="0" end="0"/>
                                            </p:txEl>
                                          </p:spTgt>
                                        </p:tgtEl>
                                      </p:cBhvr>
                                    </p:animEffect>
                                  </p:childTnLst>
                                </p:cTn>
                              </p:par>
                            </p:childTnLst>
                          </p:cTn>
                        </p:par>
                        <p:par>
                          <p:cTn id="30" fill="hold">
                            <p:stCondLst>
                              <p:cond delay="3000"/>
                            </p:stCondLst>
                            <p:childTnLst>
                              <p:par>
                                <p:cTn id="31" presetID="22" presetClass="entr" presetSubtype="4" fill="hold" grpId="0" nodeType="afterEffect" nodePh="1">
                                  <p:stCondLst>
                                    <p:cond delay="0"/>
                                  </p:stCondLst>
                                  <p:endCondLst>
                                    <p:cond evt="begin" delay="0">
                                      <p:tn val="31"/>
                                    </p:cond>
                                  </p:end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wipe(down)">
                                      <p:cBhvr>
                                        <p:cTn id="33" dur="500"/>
                                        <p:tgtEl>
                                          <p:spTgt spid="28">
                                            <p:txEl>
                                              <p:pRg st="0" end="0"/>
                                            </p:tx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par>
                          <p:cTn id="42" fill="hold">
                            <p:stCondLst>
                              <p:cond delay="4500"/>
                            </p:stCondLst>
                            <p:childTnLst>
                              <p:par>
                                <p:cTn id="43" presetID="53"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29">
                                            <p:txEl>
                                              <p:pRg st="0" end="0"/>
                                            </p:txEl>
                                          </p:spTgt>
                                        </p:tgtEl>
                                        <p:attrNameLst>
                                          <p:attrName>style.visibility</p:attrName>
                                        </p:attrNameLst>
                                      </p:cBhvr>
                                      <p:to>
                                        <p:strVal val="visible"/>
                                      </p:to>
                                    </p:set>
                                    <p:animEffect transition="in" filter="wipe(down)">
                                      <p:cBhvr>
                                        <p:cTn id="51" dur="500"/>
                                        <p:tgtEl>
                                          <p:spTgt spid="29">
                                            <p:txEl>
                                              <p:pRg st="0" end="0"/>
                                            </p:txEl>
                                          </p:spTgt>
                                        </p:tgtEl>
                                      </p:cBhvr>
                                    </p:animEffect>
                                  </p:childTnLst>
                                </p:cTn>
                              </p:par>
                            </p:childTnLst>
                          </p:cTn>
                        </p:par>
                        <p:par>
                          <p:cTn id="52" fill="hold">
                            <p:stCondLst>
                              <p:cond delay="5500"/>
                            </p:stCondLst>
                            <p:childTnLst>
                              <p:par>
                                <p:cTn id="53" presetID="22" presetClass="entr" presetSubtype="4" fill="hold" grpId="0" nodeType="afterEffect" nodePh="1">
                                  <p:stCondLst>
                                    <p:cond delay="0"/>
                                  </p:stCondLst>
                                  <p:endCondLst>
                                    <p:cond evt="begin" delay="0">
                                      <p:tn val="53"/>
                                    </p:cond>
                                  </p:endCondLst>
                                  <p:childTnLst>
                                    <p:set>
                                      <p:cBhvr>
                                        <p:cTn id="54" dur="1" fill="hold">
                                          <p:stCondLst>
                                            <p:cond delay="0"/>
                                          </p:stCondLst>
                                        </p:cTn>
                                        <p:tgtEl>
                                          <p:spTgt spid="30">
                                            <p:txEl>
                                              <p:pRg st="0" end="0"/>
                                            </p:txEl>
                                          </p:spTgt>
                                        </p:tgtEl>
                                        <p:attrNameLst>
                                          <p:attrName>style.visibility</p:attrName>
                                        </p:attrNameLst>
                                      </p:cBhvr>
                                      <p:to>
                                        <p:strVal val="visible"/>
                                      </p:to>
                                    </p:set>
                                    <p:animEffect transition="in" filter="wipe(down)">
                                      <p:cBhvr>
                                        <p:cTn id="55" dur="500"/>
                                        <p:tgtEl>
                                          <p:spTgt spid="30">
                                            <p:txEl>
                                              <p:pRg st="0" end="0"/>
                                            </p:txEl>
                                          </p:spTgt>
                                        </p:tgtEl>
                                      </p:cBhvr>
                                    </p:animEffect>
                                  </p:childTnLst>
                                </p:cTn>
                              </p:par>
                            </p:childTnLst>
                          </p:cTn>
                        </p:par>
                        <p:par>
                          <p:cTn id="56" fill="hold">
                            <p:stCondLst>
                              <p:cond delay="6000"/>
                            </p:stCondLst>
                            <p:childTnLst>
                              <p:par>
                                <p:cTn id="57" presetID="22" presetClass="entr" presetSubtype="4"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par>
                          <p:cTn id="60" fill="hold">
                            <p:stCondLst>
                              <p:cond delay="6500"/>
                            </p:stCondLst>
                            <p:childTnLst>
                              <p:par>
                                <p:cTn id="61" presetID="53"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childTnLst>
                          </p:cTn>
                        </p:par>
                        <p:par>
                          <p:cTn id="66" fill="hold">
                            <p:stCondLst>
                              <p:cond delay="7000"/>
                            </p:stCondLst>
                            <p:childTnLst>
                              <p:par>
                                <p:cTn id="67" presetID="22" presetClass="entr" presetSubtype="4"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down)">
                                      <p:cBhvr>
                                        <p:cTn id="69" dur="500"/>
                                        <p:tgtEl>
                                          <p:spTgt spid="41"/>
                                        </p:tgtEl>
                                      </p:cBhvr>
                                    </p:animEffect>
                                  </p:childTnLst>
                                </p:cTn>
                              </p:par>
                            </p:childTnLst>
                          </p:cTn>
                        </p:par>
                        <p:par>
                          <p:cTn id="70" fill="hold">
                            <p:stCondLst>
                              <p:cond delay="7500"/>
                            </p:stCondLst>
                            <p:childTnLst>
                              <p:par>
                                <p:cTn id="71" presetID="22" presetClass="entr" presetSubtype="4" fill="hold" grpId="0" nodeType="afterEffect">
                                  <p:stCondLst>
                                    <p:cond delay="0"/>
                                  </p:stCondLst>
                                  <p:childTnLst>
                                    <p:set>
                                      <p:cBhvr>
                                        <p:cTn id="72" dur="1" fill="hold">
                                          <p:stCondLst>
                                            <p:cond delay="0"/>
                                          </p:stCondLst>
                                        </p:cTn>
                                        <p:tgtEl>
                                          <p:spTgt spid="31">
                                            <p:txEl>
                                              <p:pRg st="0" end="0"/>
                                            </p:txEl>
                                          </p:spTgt>
                                        </p:tgtEl>
                                        <p:attrNameLst>
                                          <p:attrName>style.visibility</p:attrName>
                                        </p:attrNameLst>
                                      </p:cBhvr>
                                      <p:to>
                                        <p:strVal val="visible"/>
                                      </p:to>
                                    </p:set>
                                    <p:animEffect transition="in" filter="wipe(down)">
                                      <p:cBhvr>
                                        <p:cTn id="73" dur="500"/>
                                        <p:tgtEl>
                                          <p:spTgt spid="31">
                                            <p:txEl>
                                              <p:pRg st="0" end="0"/>
                                            </p:txEl>
                                          </p:spTgt>
                                        </p:tgtEl>
                                      </p:cBhvr>
                                    </p:animEffect>
                                  </p:childTnLst>
                                </p:cTn>
                              </p:par>
                            </p:childTnLst>
                          </p:cTn>
                        </p:par>
                        <p:par>
                          <p:cTn id="74" fill="hold">
                            <p:stCondLst>
                              <p:cond delay="8000"/>
                            </p:stCondLst>
                            <p:childTnLst>
                              <p:par>
                                <p:cTn id="75" presetID="22" presetClass="entr" presetSubtype="4" fill="hold" grpId="0" nodeType="afterEffect" nodePh="1">
                                  <p:stCondLst>
                                    <p:cond delay="0"/>
                                  </p:stCondLst>
                                  <p:endCondLst>
                                    <p:cond evt="begin" delay="0">
                                      <p:tn val="75"/>
                                    </p:cond>
                                  </p:endCondLst>
                                  <p:childTnLst>
                                    <p:set>
                                      <p:cBhvr>
                                        <p:cTn id="76" dur="1" fill="hold">
                                          <p:stCondLst>
                                            <p:cond delay="0"/>
                                          </p:stCondLst>
                                        </p:cTn>
                                        <p:tgtEl>
                                          <p:spTgt spid="32">
                                            <p:txEl>
                                              <p:pRg st="0" end="0"/>
                                            </p:txEl>
                                          </p:spTgt>
                                        </p:tgtEl>
                                        <p:attrNameLst>
                                          <p:attrName>style.visibility</p:attrName>
                                        </p:attrNameLst>
                                      </p:cBhvr>
                                      <p:to>
                                        <p:strVal val="visible"/>
                                      </p:to>
                                    </p:set>
                                    <p:animEffect transition="in" filter="wipe(down)">
                                      <p:cBhvr>
                                        <p:cTn id="7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40" grpId="0" animBg="1"/>
      <p:bldP spid="41" grpId="0" animBg="1"/>
      <p:bldP spid="17" grpId="0" animBg="1"/>
      <p:bldP spid="19" grpId="0" animBg="1"/>
      <p:bldP spid="21" grpId="0" build="p">
        <p:tmplLst>
          <p:tmpl lvl="1">
            <p:tnLst>
              <p:par>
                <p:cTn presetID="22" presetClass="entr" presetSubtype="4"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build="p">
        <p:tmplLst>
          <p:tmpl lvl="1">
            <p:tnLst>
              <p:par>
                <p:cTn presetID="22" presetClass="entr" presetSubtype="4"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down)">
                      <p:cBhvr>
                        <p:cTn dur="500"/>
                        <p:tgtEl>
                          <p:spTgt spid="31"/>
                        </p:tgtEl>
                      </p:cBhvr>
                    </p:animEffect>
                  </p:childTnLst>
                </p:cTn>
              </p:par>
            </p:tnLst>
          </p:tmpl>
        </p:tmplLst>
      </p:bldP>
      <p:bldP spid="3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animBg="1"/>
      <p:bldP spid="35" grpId="0" animBg="1"/>
      <p:bldP spid="36" grpId="0" animBg="1"/>
      <p:bldP spid="24" grpId="0"/>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Pic6">
    <p:spTree>
      <p:nvGrpSpPr>
        <p:cNvPr id="1" name=""/>
        <p:cNvGrpSpPr/>
        <p:nvPr/>
      </p:nvGrpSpPr>
      <p:grpSpPr>
        <a:xfrm>
          <a:off x="0" y="0"/>
          <a:ext cx="0" cy="0"/>
          <a:chOff x="0" y="0"/>
          <a:chExt cx="0" cy="0"/>
        </a:xfrm>
      </p:grpSpPr>
      <p:sp>
        <p:nvSpPr>
          <p:cNvPr id="20" name="Rectangle 19"/>
          <p:cNvSpPr/>
          <p:nvPr userDrawn="1"/>
        </p:nvSpPr>
        <p:spPr>
          <a:xfrm>
            <a:off x="852128" y="1597800"/>
            <a:ext cx="3759200" cy="455430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5" name="Picture Placeholder 7"/>
          <p:cNvSpPr>
            <a:spLocks noGrp="1"/>
          </p:cNvSpPr>
          <p:nvPr>
            <p:ph type="pic" sz="quarter" idx="11" hasCustomPrompt="1"/>
          </p:nvPr>
        </p:nvSpPr>
        <p:spPr>
          <a:xfrm>
            <a:off x="4611328" y="1597801"/>
            <a:ext cx="3352800" cy="2277151"/>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6" name="Picture Placeholder 7"/>
          <p:cNvSpPr>
            <a:spLocks noGrp="1"/>
          </p:cNvSpPr>
          <p:nvPr>
            <p:ph type="pic" sz="quarter" idx="12" hasCustomPrompt="1"/>
          </p:nvPr>
        </p:nvSpPr>
        <p:spPr>
          <a:xfrm>
            <a:off x="7964128" y="1597801"/>
            <a:ext cx="3352800" cy="2277151"/>
          </a:xfrm>
          <a:prstGeom prst="rect">
            <a:avLst/>
          </a:prstGeom>
          <a:solidFill>
            <a:schemeClr val="accent2"/>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1" name="Picture Placeholder 7"/>
          <p:cNvSpPr>
            <a:spLocks noGrp="1"/>
          </p:cNvSpPr>
          <p:nvPr>
            <p:ph type="pic" sz="quarter" idx="13" hasCustomPrompt="1"/>
          </p:nvPr>
        </p:nvSpPr>
        <p:spPr>
          <a:xfrm>
            <a:off x="4611328" y="3874951"/>
            <a:ext cx="3352800" cy="2277151"/>
          </a:xfrm>
          <a:prstGeom prst="rect">
            <a:avLst/>
          </a:prstGeom>
          <a:solidFill>
            <a:schemeClr val="accent3"/>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8" name="Picture Placeholder 7"/>
          <p:cNvSpPr>
            <a:spLocks noGrp="1"/>
          </p:cNvSpPr>
          <p:nvPr>
            <p:ph type="pic" sz="quarter" idx="14" hasCustomPrompt="1"/>
          </p:nvPr>
        </p:nvSpPr>
        <p:spPr>
          <a:xfrm>
            <a:off x="7964128" y="3874951"/>
            <a:ext cx="3352800" cy="2277151"/>
          </a:xfrm>
          <a:prstGeom prst="rect">
            <a:avLst/>
          </a:prstGeom>
          <a:solidFill>
            <a:schemeClr val="accent4"/>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4769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 presetClass="entr" presetSubtype="4" accel="50000" decel="5000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accel="50000" decel="5000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ppt_x"/>
                                          </p:val>
                                        </p:tav>
                                        <p:tav tm="100000">
                                          <p:val>
                                            <p:strVal val="#ppt_x"/>
                                          </p:val>
                                        </p:tav>
                                      </p:tavLst>
                                    </p:anim>
                                    <p:anim calcmode="lin" valueType="num">
                                      <p:cBhvr additive="base">
                                        <p:cTn id="30" dur="1000" fill="hold"/>
                                        <p:tgtEl>
                                          <p:spTgt spid="21"/>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000" fill="hold"/>
                                        <p:tgtEl>
                                          <p:spTgt spid="28"/>
                                        </p:tgtEl>
                                        <p:attrNameLst>
                                          <p:attrName>ppt_x</p:attrName>
                                        </p:attrNameLst>
                                      </p:cBhvr>
                                      <p:tavLst>
                                        <p:tav tm="0">
                                          <p:val>
                                            <p:strVal val="#ppt_x"/>
                                          </p:val>
                                        </p:tav>
                                        <p:tav tm="100000">
                                          <p:val>
                                            <p:strVal val="#ppt_x"/>
                                          </p:val>
                                        </p:tav>
                                      </p:tavLst>
                                    </p:anim>
                                    <p:anim calcmode="lin" valueType="num">
                                      <p:cBhvr additive="base">
                                        <p:cTn id="35"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animBg="1"/>
      <p:bldP spid="16" grpId="0" animBg="1"/>
      <p:bldP spid="21" grpId="0" animBg="1"/>
      <p:bldP spid="28" grpId="0" animBg="1"/>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What we do?">
    <p:spTree>
      <p:nvGrpSpPr>
        <p:cNvPr id="1" name=""/>
        <p:cNvGrpSpPr/>
        <p:nvPr/>
      </p:nvGrpSpPr>
      <p:grpSpPr>
        <a:xfrm>
          <a:off x="0" y="0"/>
          <a:ext cx="0" cy="0"/>
          <a:chOff x="0" y="0"/>
          <a:chExt cx="0" cy="0"/>
        </a:xfrm>
      </p:grpSpPr>
      <p:sp>
        <p:nvSpPr>
          <p:cNvPr id="18" name="Picture Placeholder 7"/>
          <p:cNvSpPr>
            <a:spLocks noGrp="1"/>
          </p:cNvSpPr>
          <p:nvPr>
            <p:ph type="pic" sz="quarter" idx="11" hasCustomPrompt="1"/>
          </p:nvPr>
        </p:nvSpPr>
        <p:spPr>
          <a:xfrm>
            <a:off x="0" y="1769280"/>
            <a:ext cx="3556000" cy="4199721"/>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4886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Pic1">
    <p:spTree>
      <p:nvGrpSpPr>
        <p:cNvPr id="1" name=""/>
        <p:cNvGrpSpPr/>
        <p:nvPr/>
      </p:nvGrpSpPr>
      <p:grpSpPr>
        <a:xfrm>
          <a:off x="0" y="0"/>
          <a:ext cx="0" cy="0"/>
          <a:chOff x="0" y="0"/>
          <a:chExt cx="0" cy="0"/>
        </a:xfrm>
      </p:grpSpPr>
      <p:sp>
        <p:nvSpPr>
          <p:cNvPr id="24" name="Rectangle 23"/>
          <p:cNvSpPr/>
          <p:nvPr userDrawn="1"/>
        </p:nvSpPr>
        <p:spPr>
          <a:xfrm>
            <a:off x="863600" y="1546945"/>
            <a:ext cx="5283200" cy="1501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8" name="Picture Placeholder 7"/>
          <p:cNvSpPr>
            <a:spLocks noGrp="1"/>
          </p:cNvSpPr>
          <p:nvPr>
            <p:ph type="pic" sz="quarter" idx="10" hasCustomPrompt="1"/>
          </p:nvPr>
        </p:nvSpPr>
        <p:spPr>
          <a:xfrm>
            <a:off x="6297445" y="1574141"/>
            <a:ext cx="5030956" cy="1473860"/>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15"/>
          </p:nvPr>
        </p:nvSpPr>
        <p:spPr>
          <a:xfrm>
            <a:off x="1006906" y="1926096"/>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0" name="Text Placeholder 3"/>
          <p:cNvSpPr>
            <a:spLocks noGrp="1"/>
          </p:cNvSpPr>
          <p:nvPr>
            <p:ph type="body" sz="half" idx="17"/>
          </p:nvPr>
        </p:nvSpPr>
        <p:spPr>
          <a:xfrm>
            <a:off x="999882" y="1651493"/>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863600" y="3196149"/>
            <a:ext cx="5283200" cy="1501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Picture Placeholder 7"/>
          <p:cNvSpPr>
            <a:spLocks noGrp="1"/>
          </p:cNvSpPr>
          <p:nvPr>
            <p:ph type="pic" sz="quarter" idx="18" hasCustomPrompt="1"/>
          </p:nvPr>
        </p:nvSpPr>
        <p:spPr>
          <a:xfrm>
            <a:off x="6297445" y="3223345"/>
            <a:ext cx="5030956" cy="1473860"/>
          </a:xfrm>
          <a:prstGeom prst="rect">
            <a:avLst/>
          </a:prstGeom>
          <a:ln w="19050">
            <a:solidFill>
              <a:schemeClr val="accent2"/>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7" name="Text Placeholder 3"/>
          <p:cNvSpPr>
            <a:spLocks noGrp="1"/>
          </p:cNvSpPr>
          <p:nvPr>
            <p:ph type="body" sz="half" idx="19"/>
          </p:nvPr>
        </p:nvSpPr>
        <p:spPr>
          <a:xfrm>
            <a:off x="1006906" y="3575300"/>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Text Placeholder 3"/>
          <p:cNvSpPr>
            <a:spLocks noGrp="1"/>
          </p:cNvSpPr>
          <p:nvPr>
            <p:ph type="body" sz="half" idx="20"/>
          </p:nvPr>
        </p:nvSpPr>
        <p:spPr>
          <a:xfrm>
            <a:off x="999882" y="3300697"/>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863600" y="4874344"/>
            <a:ext cx="5283200" cy="1501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Picture Placeholder 7"/>
          <p:cNvSpPr>
            <a:spLocks noGrp="1"/>
          </p:cNvSpPr>
          <p:nvPr>
            <p:ph type="pic" sz="quarter" idx="21" hasCustomPrompt="1"/>
          </p:nvPr>
        </p:nvSpPr>
        <p:spPr>
          <a:xfrm>
            <a:off x="6297445" y="4901539"/>
            <a:ext cx="5030956" cy="1473860"/>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31" name="Text Placeholder 3"/>
          <p:cNvSpPr>
            <a:spLocks noGrp="1"/>
          </p:cNvSpPr>
          <p:nvPr>
            <p:ph type="body" sz="half" idx="22"/>
          </p:nvPr>
        </p:nvSpPr>
        <p:spPr>
          <a:xfrm>
            <a:off x="1006906" y="5253495"/>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23"/>
          </p:nvPr>
        </p:nvSpPr>
        <p:spPr>
          <a:xfrm>
            <a:off x="999882" y="4978892"/>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7539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par>
                          <p:cTn id="13" fill="hold">
                            <p:stCondLst>
                              <p:cond delay="1500"/>
                            </p:stCondLst>
                            <p:childTnLst>
                              <p:par>
                                <p:cTn id="14" presetID="2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1000" fill="hold"/>
                                        <p:tgtEl>
                                          <p:spTgt spid="26"/>
                                        </p:tgtEl>
                                        <p:attrNameLst>
                                          <p:attrName>ppt_x</p:attrName>
                                        </p:attrNameLst>
                                      </p:cBhvr>
                                      <p:tavLst>
                                        <p:tav tm="0">
                                          <p:val>
                                            <p:strVal val="#ppt_x"/>
                                          </p:val>
                                        </p:tav>
                                        <p:tav tm="100000">
                                          <p:val>
                                            <p:strVal val="#ppt_x"/>
                                          </p:val>
                                        </p:tav>
                                      </p:tavLst>
                                    </p:anim>
                                    <p:anim calcmode="lin" valueType="num">
                                      <p:cBhvr additive="base">
                                        <p:cTn id="25" dur="1000" fill="hold"/>
                                        <p:tgtEl>
                                          <p:spTgt spid="26"/>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nodePh="1">
                                  <p:stCondLst>
                                    <p:cond delay="0"/>
                                  </p:stCondLst>
                                  <p:endCondLst>
                                    <p:cond evt="begin" delay="0">
                                      <p:tn val="27"/>
                                    </p:cond>
                                  </p:endCondLst>
                                  <p:childTnLst>
                                    <p:set>
                                      <p:cBhvr>
                                        <p:cTn id="28" dur="1" fill="hold">
                                          <p:stCondLst>
                                            <p:cond delay="0"/>
                                          </p:stCondLst>
                                        </p:cTn>
                                        <p:tgtEl>
                                          <p:spTgt spid="28">
                                            <p:txEl>
                                              <p:pRg st="0" end="0"/>
                                            </p:txEl>
                                          </p:spTgt>
                                        </p:tgtEl>
                                        <p:attrNameLst>
                                          <p:attrName>style.visibility</p:attrName>
                                        </p:attrNameLst>
                                      </p:cBhvr>
                                      <p:to>
                                        <p:strVal val="visible"/>
                                      </p:to>
                                    </p:set>
                                    <p:animEffect transition="in" filter="wipe(left)">
                                      <p:cBhvr>
                                        <p:cTn id="29" dur="500"/>
                                        <p:tgtEl>
                                          <p:spTgt spid="28">
                                            <p:txEl>
                                              <p:pRg st="0" end="0"/>
                                            </p:txEl>
                                          </p:spTgt>
                                        </p:tgtEl>
                                      </p:cBhvr>
                                    </p:animEffect>
                                  </p:childTnLst>
                                </p:cTn>
                              </p:par>
                            </p:childTnLst>
                          </p:cTn>
                        </p:par>
                        <p:par>
                          <p:cTn id="30" fill="hold">
                            <p:stCondLst>
                              <p:cond delay="4000"/>
                            </p:stCondLst>
                            <p:childTnLst>
                              <p:par>
                                <p:cTn id="31" presetID="22" presetClass="entr" presetSubtype="8" fill="hold" grpId="0" nodeType="afterEffect" nodePh="1">
                                  <p:stCondLst>
                                    <p:cond delay="0"/>
                                  </p:stCondLst>
                                  <p:endCondLst>
                                    <p:cond evt="begin" delay="0">
                                      <p:tn val="31"/>
                                    </p:cond>
                                  </p:end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wipe(left)">
                                      <p:cBhvr>
                                        <p:cTn id="33" dur="500"/>
                                        <p:tgtEl>
                                          <p:spTgt spid="27">
                                            <p:txEl>
                                              <p:pRg st="0" end="0"/>
                                            </p:txEl>
                                          </p:spTgt>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50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2" presetClass="entr" presetSubtype="8" fill="hold" grpId="0" nodeType="afterEffect" nodePh="1">
                                  <p:stCondLst>
                                    <p:cond delay="0"/>
                                  </p:stCondLst>
                                  <p:endCondLst>
                                    <p:cond evt="begin" delay="0">
                                      <p:tn val="44"/>
                                    </p:cond>
                                  </p:endCondLst>
                                  <p:childTnLst>
                                    <p:set>
                                      <p:cBhvr>
                                        <p:cTn id="45" dur="1" fill="hold">
                                          <p:stCondLst>
                                            <p:cond delay="0"/>
                                          </p:stCondLst>
                                        </p:cTn>
                                        <p:tgtEl>
                                          <p:spTgt spid="32">
                                            <p:txEl>
                                              <p:pRg st="0" end="0"/>
                                            </p:txEl>
                                          </p:spTgt>
                                        </p:tgtEl>
                                        <p:attrNameLst>
                                          <p:attrName>style.visibility</p:attrName>
                                        </p:attrNameLst>
                                      </p:cBhvr>
                                      <p:to>
                                        <p:strVal val="visible"/>
                                      </p:to>
                                    </p:set>
                                    <p:animEffect transition="in" filter="wipe(left)">
                                      <p:cBhvr>
                                        <p:cTn id="46" dur="500"/>
                                        <p:tgtEl>
                                          <p:spTgt spid="32">
                                            <p:txEl>
                                              <p:pRg st="0" end="0"/>
                                            </p:txEl>
                                          </p:spTgt>
                                        </p:tgtEl>
                                      </p:cBhvr>
                                    </p:animEffect>
                                  </p:childTnLst>
                                </p:cTn>
                              </p:par>
                            </p:childTnLst>
                          </p:cTn>
                        </p:par>
                        <p:par>
                          <p:cTn id="47" fill="hold">
                            <p:stCondLst>
                              <p:cond delay="6500"/>
                            </p:stCondLst>
                            <p:childTnLst>
                              <p:par>
                                <p:cTn id="48" presetID="22" presetClass="entr" presetSubtype="8" fill="hold" grpId="0" nodeType="afterEffect" nodePh="1">
                                  <p:stCondLst>
                                    <p:cond delay="0"/>
                                  </p:stCondLst>
                                  <p:endCondLst>
                                    <p:cond evt="begin" delay="0">
                                      <p:tn val="48"/>
                                    </p:cond>
                                  </p:endCondLst>
                                  <p:childTnLst>
                                    <p:set>
                                      <p:cBhvr>
                                        <p:cTn id="49" dur="1" fill="hold">
                                          <p:stCondLst>
                                            <p:cond delay="0"/>
                                          </p:stCondLst>
                                        </p:cTn>
                                        <p:tgtEl>
                                          <p:spTgt spid="31">
                                            <p:txEl>
                                              <p:pRg st="0" end="0"/>
                                            </p:txEl>
                                          </p:spTgt>
                                        </p:tgtEl>
                                        <p:attrNameLst>
                                          <p:attrName>style.visibility</p:attrName>
                                        </p:attrNameLst>
                                      </p:cBhvr>
                                      <p:to>
                                        <p:strVal val="visible"/>
                                      </p:to>
                                    </p:set>
                                    <p:animEffect transition="in" filter="wipe(left)">
                                      <p:cBhvr>
                                        <p:cTn id="50" dur="500"/>
                                        <p:tgtEl>
                                          <p:spTgt spid="31">
                                            <p:txEl>
                                              <p:pRg st="0" end="0"/>
                                            </p:txEl>
                                          </p:spTgt>
                                        </p:tgtEl>
                                      </p:cBhvr>
                                    </p:animEffect>
                                  </p:childTnLst>
                                </p:cTn>
                              </p:par>
                            </p:childTnLst>
                          </p:cTn>
                        </p:par>
                        <p:par>
                          <p:cTn id="51" fill="hold">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7500"/>
                            </p:stCondLst>
                            <p:childTnLst>
                              <p:par>
                                <p:cTn id="59" presetID="10" presetClass="entr" presetSubtype="0" fill="hold" grpId="0" nodeType="after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fade">
                                      <p:cBhvr>
                                        <p:cTn id="61"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P spid="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25" grpId="0" animBg="1"/>
      <p:bldP spid="26" grpId="0" animBg="1"/>
      <p:bldP spid="2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animBg="1"/>
      <p:bldP spid="30" grpId="0" animBg="1"/>
      <p:bldP spid="3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Pic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246645" y="1580973"/>
            <a:ext cx="5030956" cy="2309604"/>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15" name="Picture Placeholder 7"/>
          <p:cNvSpPr>
            <a:spLocks noGrp="1"/>
          </p:cNvSpPr>
          <p:nvPr>
            <p:ph type="pic" sz="quarter" idx="11" hasCustomPrompt="1"/>
          </p:nvPr>
        </p:nvSpPr>
        <p:spPr>
          <a:xfrm>
            <a:off x="888182" y="4154287"/>
            <a:ext cx="5030956" cy="2309604"/>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16" name="Rectangle 15"/>
          <p:cNvSpPr/>
          <p:nvPr userDrawn="1"/>
        </p:nvSpPr>
        <p:spPr>
          <a:xfrm>
            <a:off x="876967" y="1580971"/>
            <a:ext cx="5042171" cy="23096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ectangle 22"/>
          <p:cNvSpPr/>
          <p:nvPr userDrawn="1"/>
        </p:nvSpPr>
        <p:spPr>
          <a:xfrm>
            <a:off x="6235429" y="4154287"/>
            <a:ext cx="5042171" cy="23096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Freeform 45"/>
          <p:cNvSpPr>
            <a:spLocks noEditPoints="1"/>
          </p:cNvSpPr>
          <p:nvPr userDrawn="1"/>
        </p:nvSpPr>
        <p:spPr bwMode="auto">
          <a:xfrm>
            <a:off x="1089056" y="21761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5" name="Text Placeholder 3"/>
          <p:cNvSpPr>
            <a:spLocks noGrp="1"/>
          </p:cNvSpPr>
          <p:nvPr>
            <p:ph type="body" sz="half" idx="15"/>
          </p:nvPr>
        </p:nvSpPr>
        <p:spPr>
          <a:xfrm>
            <a:off x="1605281" y="21559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1089056" y="27222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7" name="Text Placeholder 3"/>
          <p:cNvSpPr>
            <a:spLocks noGrp="1"/>
          </p:cNvSpPr>
          <p:nvPr>
            <p:ph type="body" sz="half" idx="16"/>
          </p:nvPr>
        </p:nvSpPr>
        <p:spPr>
          <a:xfrm>
            <a:off x="1605281" y="27020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Freeform 45"/>
          <p:cNvSpPr>
            <a:spLocks noEditPoints="1"/>
          </p:cNvSpPr>
          <p:nvPr userDrawn="1"/>
        </p:nvSpPr>
        <p:spPr bwMode="auto">
          <a:xfrm>
            <a:off x="1089056" y="32683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9" name="Text Placeholder 3"/>
          <p:cNvSpPr>
            <a:spLocks noGrp="1"/>
          </p:cNvSpPr>
          <p:nvPr>
            <p:ph type="body" sz="half" idx="17"/>
          </p:nvPr>
        </p:nvSpPr>
        <p:spPr>
          <a:xfrm>
            <a:off x="1605281" y="32481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Freeform 45"/>
          <p:cNvSpPr>
            <a:spLocks noEditPoints="1"/>
          </p:cNvSpPr>
          <p:nvPr userDrawn="1"/>
        </p:nvSpPr>
        <p:spPr bwMode="auto">
          <a:xfrm>
            <a:off x="6468775" y="474988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1" name="Text Placeholder 3"/>
          <p:cNvSpPr>
            <a:spLocks noGrp="1"/>
          </p:cNvSpPr>
          <p:nvPr>
            <p:ph type="body" sz="half" idx="18"/>
          </p:nvPr>
        </p:nvSpPr>
        <p:spPr>
          <a:xfrm>
            <a:off x="6985000" y="4729637"/>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Freeform 45"/>
          <p:cNvSpPr>
            <a:spLocks noEditPoints="1"/>
          </p:cNvSpPr>
          <p:nvPr userDrawn="1"/>
        </p:nvSpPr>
        <p:spPr bwMode="auto">
          <a:xfrm>
            <a:off x="6468775" y="53108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3" name="Text Placeholder 3"/>
          <p:cNvSpPr>
            <a:spLocks noGrp="1"/>
          </p:cNvSpPr>
          <p:nvPr>
            <p:ph type="body" sz="half" idx="19"/>
          </p:nvPr>
        </p:nvSpPr>
        <p:spPr>
          <a:xfrm>
            <a:off x="6985000" y="5290631"/>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Freeform 45"/>
          <p:cNvSpPr>
            <a:spLocks noEditPoints="1"/>
          </p:cNvSpPr>
          <p:nvPr userDrawn="1"/>
        </p:nvSpPr>
        <p:spPr bwMode="auto">
          <a:xfrm>
            <a:off x="6468775" y="58718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5" name="Text Placeholder 3"/>
          <p:cNvSpPr>
            <a:spLocks noGrp="1"/>
          </p:cNvSpPr>
          <p:nvPr>
            <p:ph type="body" sz="half" idx="20"/>
          </p:nvPr>
        </p:nvSpPr>
        <p:spPr>
          <a:xfrm>
            <a:off x="6985000" y="58516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6" name="Text Placeholder 3"/>
          <p:cNvSpPr>
            <a:spLocks noGrp="1"/>
          </p:cNvSpPr>
          <p:nvPr>
            <p:ph type="body" sz="half" idx="21"/>
          </p:nvPr>
        </p:nvSpPr>
        <p:spPr>
          <a:xfrm>
            <a:off x="1166643" y="1762260"/>
            <a:ext cx="460423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Text Placeholder 3"/>
          <p:cNvSpPr>
            <a:spLocks noGrp="1"/>
          </p:cNvSpPr>
          <p:nvPr>
            <p:ph type="body" sz="half" idx="23"/>
          </p:nvPr>
        </p:nvSpPr>
        <p:spPr>
          <a:xfrm>
            <a:off x="6468775" y="4319387"/>
            <a:ext cx="460423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7772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20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wipe(left)">
                                      <p:cBhvr>
                                        <p:cTn id="19" dur="500"/>
                                        <p:tgtEl>
                                          <p:spTgt spid="36">
                                            <p:txEl>
                                              <p:pRg st="0" end="0"/>
                                            </p:txEl>
                                          </p:spTgt>
                                        </p:tgtEl>
                                      </p:cBhvr>
                                    </p:animEffect>
                                  </p:childTnLst>
                                </p:cTn>
                              </p:par>
                            </p:childTnLst>
                          </p:cTn>
                        </p:par>
                        <p:par>
                          <p:cTn id="20" fill="hold">
                            <p:stCondLst>
                              <p:cond delay="2500"/>
                            </p:stCondLst>
                            <p:childTnLst>
                              <p:par>
                                <p:cTn id="21" presetID="53"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22" presetClass="entr" presetSubtype="8" fill="hold" grpId="0" nodeType="withEffect" nodePh="1">
                                  <p:stCondLst>
                                    <p:cond delay="0"/>
                                  </p:stCondLst>
                                  <p:endCondLst>
                                    <p:cond evt="begin" delay="0">
                                      <p:tn val="26"/>
                                    </p:cond>
                                  </p:end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wipe(left)">
                                      <p:cBhvr>
                                        <p:cTn id="28" dur="500"/>
                                        <p:tgtEl>
                                          <p:spTgt spid="25">
                                            <p:txEl>
                                              <p:pRg st="0" end="0"/>
                                            </p:txEl>
                                          </p:spTgt>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22" presetClass="entr" presetSubtype="8" fill="hold" grpId="0" nodeType="withEffect" nodePh="1">
                                  <p:stCondLst>
                                    <p:cond delay="0"/>
                                  </p:stCondLst>
                                  <p:endCondLst>
                                    <p:cond evt="begin" delay="0">
                                      <p:tn val="35"/>
                                    </p:cond>
                                  </p:end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wipe(left)">
                                      <p:cBhvr>
                                        <p:cTn id="37" dur="500"/>
                                        <p:tgtEl>
                                          <p:spTgt spid="27">
                                            <p:txEl>
                                              <p:pRg st="0" end="0"/>
                                            </p:txEl>
                                          </p:spTgt>
                                        </p:tgtEl>
                                      </p:cBhvr>
                                    </p:animEffect>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22" presetClass="entr" presetSubtype="8" fill="hold" grpId="0" nodeType="withEffect" nodePh="1">
                                  <p:stCondLst>
                                    <p:cond delay="0"/>
                                  </p:stCondLst>
                                  <p:endCondLst>
                                    <p:cond evt="begin" delay="0">
                                      <p:tn val="44"/>
                                    </p:cond>
                                  </p:end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wipe(left)">
                                      <p:cBhvr>
                                        <p:cTn id="46" dur="500"/>
                                        <p:tgtEl>
                                          <p:spTgt spid="29">
                                            <p:txEl>
                                              <p:pRg st="0" end="0"/>
                                            </p:txEl>
                                          </p:spTgt>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par>
                          <p:cTn id="55" fill="hold">
                            <p:stCondLst>
                              <p:cond delay="5000"/>
                            </p:stCondLst>
                            <p:childTnLst>
                              <p:par>
                                <p:cTn id="56" presetID="22" presetClass="entr" presetSubtype="8" fill="hold" grpId="0" nodeType="afterEffect" nodePh="1">
                                  <p:stCondLst>
                                    <p:cond delay="0"/>
                                  </p:stCondLst>
                                  <p:endCondLst>
                                    <p:cond evt="begin" delay="0">
                                      <p:tn val="56"/>
                                    </p:cond>
                                  </p:endCondLst>
                                  <p:childTnLst>
                                    <p:set>
                                      <p:cBhvr>
                                        <p:cTn id="57" dur="1" fill="hold">
                                          <p:stCondLst>
                                            <p:cond delay="0"/>
                                          </p:stCondLst>
                                        </p:cTn>
                                        <p:tgtEl>
                                          <p:spTgt spid="38">
                                            <p:txEl>
                                              <p:pRg st="0" end="0"/>
                                            </p:txEl>
                                          </p:spTgt>
                                        </p:tgtEl>
                                        <p:attrNameLst>
                                          <p:attrName>style.visibility</p:attrName>
                                        </p:attrNameLst>
                                      </p:cBhvr>
                                      <p:to>
                                        <p:strVal val="visible"/>
                                      </p:to>
                                    </p:set>
                                    <p:animEffect transition="in" filter="wipe(left)">
                                      <p:cBhvr>
                                        <p:cTn id="58" dur="500"/>
                                        <p:tgtEl>
                                          <p:spTgt spid="38">
                                            <p:txEl>
                                              <p:pRg st="0" end="0"/>
                                            </p:txEl>
                                          </p:spTgt>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childTnLst>
                          </p:cTn>
                        </p:par>
                        <p:par>
                          <p:cTn id="65" fill="hold">
                            <p:stCondLst>
                              <p:cond delay="6000"/>
                            </p:stCondLst>
                            <p:childTnLst>
                              <p:par>
                                <p:cTn id="66" presetID="22" presetClass="entr" presetSubtype="8" fill="hold" grpId="0" nodeType="afterEffect" nodePh="1">
                                  <p:stCondLst>
                                    <p:cond delay="0"/>
                                  </p:stCondLst>
                                  <p:endCondLst>
                                    <p:cond evt="begin" delay="0">
                                      <p:tn val="66"/>
                                    </p:cond>
                                  </p:end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par>
                          <p:cTn id="69" fill="hold">
                            <p:stCondLst>
                              <p:cond delay="6500"/>
                            </p:stCondLst>
                            <p:childTnLst>
                              <p:par>
                                <p:cTn id="70" presetID="53"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par>
                                <p:cTn id="75" presetID="22" presetClass="entr" presetSubtype="8" fill="hold" grpId="0" nodeType="withEffect" nodePh="1">
                                  <p:stCondLst>
                                    <p:cond delay="0"/>
                                  </p:stCondLst>
                                  <p:endCondLst>
                                    <p:cond evt="begin" delay="0">
                                      <p:tn val="75"/>
                                    </p:cond>
                                  </p:endCondLst>
                                  <p:childTnLst>
                                    <p:set>
                                      <p:cBhvr>
                                        <p:cTn id="76" dur="1" fill="hold">
                                          <p:stCondLst>
                                            <p:cond delay="0"/>
                                          </p:stCondLst>
                                        </p:cTn>
                                        <p:tgtEl>
                                          <p:spTgt spid="33">
                                            <p:txEl>
                                              <p:pRg st="0" end="0"/>
                                            </p:txEl>
                                          </p:spTgt>
                                        </p:tgtEl>
                                        <p:attrNameLst>
                                          <p:attrName>style.visibility</p:attrName>
                                        </p:attrNameLst>
                                      </p:cBhvr>
                                      <p:to>
                                        <p:strVal val="visible"/>
                                      </p:to>
                                    </p:set>
                                    <p:animEffect transition="in" filter="wipe(left)">
                                      <p:cBhvr>
                                        <p:cTn id="77" dur="500"/>
                                        <p:tgtEl>
                                          <p:spTgt spid="33">
                                            <p:txEl>
                                              <p:pRg st="0" end="0"/>
                                            </p:txEl>
                                          </p:spTgt>
                                        </p:tgtEl>
                                      </p:cBhvr>
                                    </p:animEffect>
                                  </p:childTnLst>
                                </p:cTn>
                              </p:par>
                            </p:childTnLst>
                          </p:cTn>
                        </p:par>
                        <p:par>
                          <p:cTn id="78" fill="hold">
                            <p:stCondLst>
                              <p:cond delay="7000"/>
                            </p:stCondLst>
                            <p:childTnLst>
                              <p:par>
                                <p:cTn id="79" presetID="53"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par>
                                <p:cTn id="84" presetID="22" presetClass="entr" presetSubtype="8" fill="hold" grpId="0" nodeType="withEffect" nodePh="1">
                                  <p:stCondLst>
                                    <p:cond delay="0"/>
                                  </p:stCondLst>
                                  <p:endCondLst>
                                    <p:cond evt="begin" delay="0">
                                      <p:tn val="84"/>
                                    </p:cond>
                                  </p:endCondLst>
                                  <p:childTnLst>
                                    <p:set>
                                      <p:cBhvr>
                                        <p:cTn id="85" dur="1" fill="hold">
                                          <p:stCondLst>
                                            <p:cond delay="0"/>
                                          </p:stCondLst>
                                        </p:cTn>
                                        <p:tgtEl>
                                          <p:spTgt spid="35">
                                            <p:txEl>
                                              <p:pRg st="0" end="0"/>
                                            </p:txEl>
                                          </p:spTgt>
                                        </p:tgtEl>
                                        <p:attrNameLst>
                                          <p:attrName>style.visibility</p:attrName>
                                        </p:attrNameLst>
                                      </p:cBhvr>
                                      <p:to>
                                        <p:strVal val="visible"/>
                                      </p:to>
                                    </p:set>
                                    <p:animEffect transition="in" filter="wipe(left)">
                                      <p:cBhvr>
                                        <p:cTn id="86" dur="500"/>
                                        <p:tgtEl>
                                          <p:spTgt spid="35">
                                            <p:txEl>
                                              <p:pRg st="0" end="0"/>
                                            </p:txEl>
                                          </p:spTgt>
                                        </p:tgtEl>
                                      </p:cBhvr>
                                    </p:animEffect>
                                  </p:childTnLst>
                                </p:cTn>
                              </p:par>
                            </p:childTnLst>
                          </p:cTn>
                        </p:par>
                        <p:par>
                          <p:cTn id="87" fill="hold">
                            <p:stCondLst>
                              <p:cond delay="7500"/>
                            </p:stCondLst>
                            <p:childTnLst>
                              <p:par>
                                <p:cTn id="88" presetID="10" presetClass="entr" presetSubtype="0" fill="hold" grpId="0" nodeType="afterEffect">
                                  <p:stCondLst>
                                    <p:cond delay="0"/>
                                  </p:stCondLst>
                                  <p:childTnLst>
                                    <p:set>
                                      <p:cBhvr>
                                        <p:cTn id="89" dur="1" fill="hold">
                                          <p:stCondLst>
                                            <p:cond delay="0"/>
                                          </p:stCondLst>
                                        </p:cTn>
                                        <p:tgtEl>
                                          <p:spTgt spid="43">
                                            <p:txEl>
                                              <p:pRg st="0" end="0"/>
                                            </p:txEl>
                                          </p:spTgt>
                                        </p:tgtEl>
                                        <p:attrNameLst>
                                          <p:attrName>style.visibility</p:attrName>
                                        </p:attrNameLst>
                                      </p:cBhvr>
                                      <p:to>
                                        <p:strVal val="visible"/>
                                      </p:to>
                                    </p:set>
                                    <p:animEffect transition="in" filter="fade">
                                      <p:cBhvr>
                                        <p:cTn id="90"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23" grpId="0" animBg="1"/>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Pic3">
    <p:spTree>
      <p:nvGrpSpPr>
        <p:cNvPr id="1" name=""/>
        <p:cNvGrpSpPr/>
        <p:nvPr/>
      </p:nvGrpSpPr>
      <p:grpSpPr>
        <a:xfrm>
          <a:off x="0" y="0"/>
          <a:ext cx="0" cy="0"/>
          <a:chOff x="0" y="0"/>
          <a:chExt cx="0" cy="0"/>
        </a:xfrm>
      </p:grpSpPr>
      <p:sp>
        <p:nvSpPr>
          <p:cNvPr id="15" name="Rectangle 14"/>
          <p:cNvSpPr/>
          <p:nvPr userDrawn="1"/>
        </p:nvSpPr>
        <p:spPr>
          <a:xfrm>
            <a:off x="5946023" y="1549809"/>
            <a:ext cx="5369677" cy="1487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8" name="Picture Placeholder 7"/>
          <p:cNvSpPr>
            <a:spLocks noGrp="1"/>
          </p:cNvSpPr>
          <p:nvPr>
            <p:ph type="pic" sz="quarter" idx="10" hasCustomPrompt="1"/>
          </p:nvPr>
        </p:nvSpPr>
        <p:spPr>
          <a:xfrm>
            <a:off x="864267" y="1563897"/>
            <a:ext cx="4812633" cy="1473860"/>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15"/>
          </p:nvPr>
        </p:nvSpPr>
        <p:spPr>
          <a:xfrm>
            <a:off x="6146987" y="1928552"/>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0" name="Text Placeholder 3"/>
          <p:cNvSpPr>
            <a:spLocks noGrp="1"/>
          </p:cNvSpPr>
          <p:nvPr>
            <p:ph type="body" sz="half" idx="17"/>
          </p:nvPr>
        </p:nvSpPr>
        <p:spPr>
          <a:xfrm>
            <a:off x="6139963" y="1653949"/>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6" name="Isosceles Triangle 15"/>
          <p:cNvSpPr/>
          <p:nvPr userDrawn="1"/>
        </p:nvSpPr>
        <p:spPr>
          <a:xfrm rot="5400000">
            <a:off x="5598073" y="2176454"/>
            <a:ext cx="406400" cy="2487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Rectangle 25"/>
          <p:cNvSpPr/>
          <p:nvPr userDrawn="1"/>
        </p:nvSpPr>
        <p:spPr>
          <a:xfrm>
            <a:off x="5946023" y="3175000"/>
            <a:ext cx="5369677" cy="1487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7" name="Picture Placeholder 7"/>
          <p:cNvSpPr>
            <a:spLocks noGrp="1"/>
          </p:cNvSpPr>
          <p:nvPr>
            <p:ph type="pic" sz="quarter" idx="18" hasCustomPrompt="1"/>
          </p:nvPr>
        </p:nvSpPr>
        <p:spPr>
          <a:xfrm>
            <a:off x="864267" y="3189087"/>
            <a:ext cx="4812633" cy="1473860"/>
          </a:xfrm>
          <a:prstGeom prst="rect">
            <a:avLst/>
          </a:prstGeom>
          <a:ln w="19050">
            <a:solidFill>
              <a:schemeClr val="accent2"/>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19"/>
          </p:nvPr>
        </p:nvSpPr>
        <p:spPr>
          <a:xfrm>
            <a:off x="6146987" y="3553743"/>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9" name="Text Placeholder 3"/>
          <p:cNvSpPr>
            <a:spLocks noGrp="1"/>
          </p:cNvSpPr>
          <p:nvPr>
            <p:ph type="body" sz="half" idx="20"/>
          </p:nvPr>
        </p:nvSpPr>
        <p:spPr>
          <a:xfrm>
            <a:off x="6139963" y="3279140"/>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0" name="Isosceles Triangle 29"/>
          <p:cNvSpPr/>
          <p:nvPr userDrawn="1"/>
        </p:nvSpPr>
        <p:spPr>
          <a:xfrm rot="5400000">
            <a:off x="5598073" y="3801645"/>
            <a:ext cx="406400" cy="2487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1" name="Rectangle 30"/>
          <p:cNvSpPr/>
          <p:nvPr userDrawn="1"/>
        </p:nvSpPr>
        <p:spPr>
          <a:xfrm>
            <a:off x="5946023" y="4787900"/>
            <a:ext cx="5369677" cy="1487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2" name="Picture Placeholder 7"/>
          <p:cNvSpPr>
            <a:spLocks noGrp="1"/>
          </p:cNvSpPr>
          <p:nvPr>
            <p:ph type="pic" sz="quarter" idx="21" hasCustomPrompt="1"/>
          </p:nvPr>
        </p:nvSpPr>
        <p:spPr>
          <a:xfrm>
            <a:off x="864267" y="4801987"/>
            <a:ext cx="4812633" cy="1473860"/>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2"/>
          </p:nvPr>
        </p:nvSpPr>
        <p:spPr>
          <a:xfrm>
            <a:off x="6146987" y="5166643"/>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3"/>
          </p:nvPr>
        </p:nvSpPr>
        <p:spPr>
          <a:xfrm>
            <a:off x="6139963" y="4892040"/>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Isosceles Triangle 34"/>
          <p:cNvSpPr/>
          <p:nvPr userDrawn="1"/>
        </p:nvSpPr>
        <p:spPr>
          <a:xfrm rot="5400000">
            <a:off x="5598073" y="5414545"/>
            <a:ext cx="406400" cy="2487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551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500"/>
                                        <p:tgtEl>
                                          <p:spTgt spid="2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childTnLst>
                          </p:cTn>
                        </p:par>
                        <p:par>
                          <p:cTn id="28" fill="hold">
                            <p:stCondLst>
                              <p:cond delay="3000"/>
                            </p:stCondLst>
                            <p:childTnLst>
                              <p:par>
                                <p:cTn id="29" presetID="22" presetClass="entr" presetSubtype="8" fill="hold" grpId="0" nodeType="afterEffect" nodePh="1">
                                  <p:stCondLst>
                                    <p:cond delay="0"/>
                                  </p:stCondLst>
                                  <p:endCondLst>
                                    <p:cond evt="begin" delay="0">
                                      <p:tn val="29"/>
                                    </p:cond>
                                  </p:end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left)">
                                      <p:cBhvr>
                                        <p:cTn id="31" dur="500"/>
                                        <p:tgtEl>
                                          <p:spTgt spid="9">
                                            <p:txEl>
                                              <p:pRg st="0" end="0"/>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5000"/>
                            </p:stCondLst>
                            <p:childTnLst>
                              <p:par>
                                <p:cTn id="45" presetID="22" presetClass="entr" presetSubtype="8" fill="hold" grpId="0" nodeType="afterEffect" nodePh="1">
                                  <p:stCondLst>
                                    <p:cond delay="0"/>
                                  </p:stCondLst>
                                  <p:endCondLst>
                                    <p:cond evt="begin" delay="0">
                                      <p:tn val="45"/>
                                    </p:cond>
                                  </p:endCondLst>
                                  <p:childTnLst>
                                    <p:set>
                                      <p:cBhvr>
                                        <p:cTn id="46" dur="1" fill="hold">
                                          <p:stCondLst>
                                            <p:cond delay="0"/>
                                          </p:stCondLst>
                                        </p:cTn>
                                        <p:tgtEl>
                                          <p:spTgt spid="29">
                                            <p:txEl>
                                              <p:pRg st="0" end="0"/>
                                            </p:txEl>
                                          </p:spTgt>
                                        </p:tgtEl>
                                        <p:attrNameLst>
                                          <p:attrName>style.visibility</p:attrName>
                                        </p:attrNameLst>
                                      </p:cBhvr>
                                      <p:to>
                                        <p:strVal val="visible"/>
                                      </p:to>
                                    </p:set>
                                    <p:animEffect transition="in" filter="wipe(left)">
                                      <p:cBhvr>
                                        <p:cTn id="47" dur="500"/>
                                        <p:tgtEl>
                                          <p:spTgt spid="29">
                                            <p:txEl>
                                              <p:pRg st="0" end="0"/>
                                            </p:txEl>
                                          </p:spTgt>
                                        </p:tgtEl>
                                      </p:cBhvr>
                                    </p:animEffect>
                                  </p:childTnLst>
                                </p:cTn>
                              </p:par>
                            </p:childTnLst>
                          </p:cTn>
                        </p:par>
                        <p:par>
                          <p:cTn id="48" fill="hold">
                            <p:stCondLst>
                              <p:cond delay="55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28">
                                            <p:txEl>
                                              <p:pRg st="0" end="0"/>
                                            </p:txEl>
                                          </p:spTgt>
                                        </p:tgtEl>
                                        <p:attrNameLst>
                                          <p:attrName>style.visibility</p:attrName>
                                        </p:attrNameLst>
                                      </p:cBhvr>
                                      <p:to>
                                        <p:strVal val="visible"/>
                                      </p:to>
                                    </p:set>
                                    <p:animEffect transition="in" filter="wipe(left)">
                                      <p:cBhvr>
                                        <p:cTn id="51" dur="500"/>
                                        <p:tgtEl>
                                          <p:spTgt spid="28">
                                            <p:txEl>
                                              <p:pRg st="0" end="0"/>
                                            </p:txEl>
                                          </p:spTgt>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childTnLst>
                          </p:cTn>
                        </p:par>
                        <p:par>
                          <p:cTn id="64" fill="hold">
                            <p:stCondLst>
                              <p:cond delay="7500"/>
                            </p:stCondLst>
                            <p:childTnLst>
                              <p:par>
                                <p:cTn id="65" presetID="22" presetClass="entr" presetSubtype="8" fill="hold" grpId="0" nodeType="afterEffect" nodePh="1">
                                  <p:stCondLst>
                                    <p:cond delay="0"/>
                                  </p:stCondLst>
                                  <p:endCondLst>
                                    <p:cond evt="begin" delay="0">
                                      <p:tn val="65"/>
                                    </p:cond>
                                  </p:endCondLst>
                                  <p:childTnLst>
                                    <p:set>
                                      <p:cBhvr>
                                        <p:cTn id="66" dur="1" fill="hold">
                                          <p:stCondLst>
                                            <p:cond delay="0"/>
                                          </p:stCondLst>
                                        </p:cTn>
                                        <p:tgtEl>
                                          <p:spTgt spid="34">
                                            <p:txEl>
                                              <p:pRg st="0" end="0"/>
                                            </p:txEl>
                                          </p:spTgt>
                                        </p:tgtEl>
                                        <p:attrNameLst>
                                          <p:attrName>style.visibility</p:attrName>
                                        </p:attrNameLst>
                                      </p:cBhvr>
                                      <p:to>
                                        <p:strVal val="visible"/>
                                      </p:to>
                                    </p:set>
                                    <p:animEffect transition="in" filter="wipe(left)">
                                      <p:cBhvr>
                                        <p:cTn id="67" dur="500"/>
                                        <p:tgtEl>
                                          <p:spTgt spid="34">
                                            <p:txEl>
                                              <p:pRg st="0" end="0"/>
                                            </p:txEl>
                                          </p:spTgt>
                                        </p:tgtEl>
                                      </p:cBhvr>
                                    </p:animEffect>
                                  </p:childTnLst>
                                </p:cTn>
                              </p:par>
                            </p:childTnLst>
                          </p:cTn>
                        </p:par>
                        <p:par>
                          <p:cTn id="68" fill="hold">
                            <p:stCondLst>
                              <p:cond delay="8000"/>
                            </p:stCondLst>
                            <p:childTnLst>
                              <p:par>
                                <p:cTn id="69" presetID="22" presetClass="entr" presetSubtype="8" fill="hold" grpId="0" nodeType="afterEffect" nodePh="1">
                                  <p:stCondLst>
                                    <p:cond delay="0"/>
                                  </p:stCondLst>
                                  <p:endCondLst>
                                    <p:cond evt="begin" delay="0">
                                      <p:tn val="69"/>
                                    </p:cond>
                                  </p:endCondLst>
                                  <p:childTnLst>
                                    <p:set>
                                      <p:cBhvr>
                                        <p:cTn id="70" dur="1" fill="hold">
                                          <p:stCondLst>
                                            <p:cond delay="0"/>
                                          </p:stCondLst>
                                        </p:cTn>
                                        <p:tgtEl>
                                          <p:spTgt spid="33">
                                            <p:txEl>
                                              <p:pRg st="0" end="0"/>
                                            </p:txEl>
                                          </p:spTgt>
                                        </p:tgtEl>
                                        <p:attrNameLst>
                                          <p:attrName>style.visibility</p:attrName>
                                        </p:attrNameLst>
                                      </p:cBhvr>
                                      <p:to>
                                        <p:strVal val="visible"/>
                                      </p:to>
                                    </p:set>
                                    <p:animEffect transition="in" filter="wipe(left)">
                                      <p:cBhvr>
                                        <p:cTn id="7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6" grpId="0" animBg="1"/>
      <p:bldP spid="26" grpId="0" animBg="1"/>
      <p:bldP spid="27" grpId="0" animBg="1"/>
      <p:bldP spid="2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animBg="1"/>
      <p:bldP spid="32" grpId="0" animBg="1"/>
      <p:bldP spid="33"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animBg="1"/>
      <p:bldP spid="23" grpId="0"/>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eam09">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876171" y="1981688"/>
            <a:ext cx="1895355" cy="1894789"/>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15"/>
          </p:nvPr>
        </p:nvSpPr>
        <p:spPr>
          <a:xfrm>
            <a:off x="849403"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3" name="Picture Placeholder 7"/>
          <p:cNvSpPr>
            <a:spLocks noGrp="1"/>
          </p:cNvSpPr>
          <p:nvPr>
            <p:ph type="pic" sz="quarter" idx="17" hasCustomPrompt="1"/>
          </p:nvPr>
        </p:nvSpPr>
        <p:spPr>
          <a:xfrm>
            <a:off x="3011253" y="1981688"/>
            <a:ext cx="1895355" cy="1894789"/>
          </a:xfrm>
          <a:prstGeom prst="rect">
            <a:avLst/>
          </a:prstGeom>
          <a:ln w="19050">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18"/>
          </p:nvPr>
        </p:nvSpPr>
        <p:spPr>
          <a:xfrm>
            <a:off x="2984486"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7" name="Picture Placeholder 7"/>
          <p:cNvSpPr>
            <a:spLocks noGrp="1"/>
          </p:cNvSpPr>
          <p:nvPr>
            <p:ph type="pic" sz="quarter" idx="20" hasCustomPrompt="1"/>
          </p:nvPr>
        </p:nvSpPr>
        <p:spPr>
          <a:xfrm>
            <a:off x="5131883" y="1981688"/>
            <a:ext cx="1895355" cy="1894789"/>
          </a:xfrm>
          <a:prstGeom prst="rect">
            <a:avLst/>
          </a:prstGeom>
          <a:ln w="19050">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21"/>
          </p:nvPr>
        </p:nvSpPr>
        <p:spPr>
          <a:xfrm>
            <a:off x="5105115"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3" hasCustomPrompt="1"/>
          </p:nvPr>
        </p:nvSpPr>
        <p:spPr>
          <a:xfrm>
            <a:off x="7241707" y="1981688"/>
            <a:ext cx="1895355" cy="1894789"/>
          </a:xfrm>
          <a:prstGeom prst="rect">
            <a:avLst/>
          </a:prstGeom>
          <a:ln w="19050">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4"/>
          </p:nvPr>
        </p:nvSpPr>
        <p:spPr>
          <a:xfrm>
            <a:off x="7214939"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8" name="Picture Placeholder 7"/>
          <p:cNvSpPr>
            <a:spLocks noGrp="1"/>
          </p:cNvSpPr>
          <p:nvPr>
            <p:ph type="pic" sz="quarter" idx="26" hasCustomPrompt="1"/>
          </p:nvPr>
        </p:nvSpPr>
        <p:spPr>
          <a:xfrm>
            <a:off x="9373141" y="1981688"/>
            <a:ext cx="1895355" cy="1894789"/>
          </a:xfrm>
          <a:prstGeom prst="rect">
            <a:avLst/>
          </a:prstGeom>
          <a:ln w="19050">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9" name="Text Placeholder 3"/>
          <p:cNvSpPr>
            <a:spLocks noGrp="1"/>
          </p:cNvSpPr>
          <p:nvPr>
            <p:ph type="body" sz="half" idx="27"/>
          </p:nvPr>
        </p:nvSpPr>
        <p:spPr>
          <a:xfrm>
            <a:off x="9346374" y="4619284"/>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1" name="Rectangle 20"/>
          <p:cNvSpPr/>
          <p:nvPr userDrawn="1"/>
        </p:nvSpPr>
        <p:spPr>
          <a:xfrm>
            <a:off x="1029233" y="3831084"/>
            <a:ext cx="1589233"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Text Placeholder 3"/>
          <p:cNvSpPr>
            <a:spLocks noGrp="1"/>
          </p:cNvSpPr>
          <p:nvPr>
            <p:ph type="body" sz="half" idx="16"/>
          </p:nvPr>
        </p:nvSpPr>
        <p:spPr>
          <a:xfrm>
            <a:off x="1140227"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3164316" y="3831084"/>
            <a:ext cx="1589233"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Text Placeholder 3"/>
          <p:cNvSpPr>
            <a:spLocks noGrp="1"/>
          </p:cNvSpPr>
          <p:nvPr>
            <p:ph type="body" sz="half" idx="19"/>
          </p:nvPr>
        </p:nvSpPr>
        <p:spPr>
          <a:xfrm>
            <a:off x="3275309"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5284945" y="3831084"/>
            <a:ext cx="1589233" cy="71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Text Placeholder 3"/>
          <p:cNvSpPr>
            <a:spLocks noGrp="1"/>
          </p:cNvSpPr>
          <p:nvPr>
            <p:ph type="body" sz="half" idx="22"/>
          </p:nvPr>
        </p:nvSpPr>
        <p:spPr>
          <a:xfrm>
            <a:off x="5395939"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Rectangle 34"/>
          <p:cNvSpPr/>
          <p:nvPr userDrawn="1"/>
        </p:nvSpPr>
        <p:spPr>
          <a:xfrm>
            <a:off x="7394769" y="3831084"/>
            <a:ext cx="1589233" cy="71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Text Placeholder 3"/>
          <p:cNvSpPr>
            <a:spLocks noGrp="1"/>
          </p:cNvSpPr>
          <p:nvPr>
            <p:ph type="body" sz="half" idx="25"/>
          </p:nvPr>
        </p:nvSpPr>
        <p:spPr>
          <a:xfrm>
            <a:off x="7505763"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Rectangle 40"/>
          <p:cNvSpPr/>
          <p:nvPr userDrawn="1"/>
        </p:nvSpPr>
        <p:spPr>
          <a:xfrm>
            <a:off x="9526204" y="3831084"/>
            <a:ext cx="1589233" cy="71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8"/>
          </p:nvPr>
        </p:nvSpPr>
        <p:spPr>
          <a:xfrm>
            <a:off x="9637197"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5"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248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Effect transition="in" filter="fade">
                                      <p:cBhvr>
                                        <p:cTn id="11" dur="500"/>
                                        <p:tgtEl>
                                          <p:spTgt spid="4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2000"/>
                            </p:stCondLst>
                            <p:childTnLst>
                              <p:par>
                                <p:cTn id="23" presetID="22"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down)">
                                      <p:cBhvr>
                                        <p:cTn id="25" dur="500"/>
                                        <p:tgtEl>
                                          <p:spTgt spid="22">
                                            <p:txEl>
                                              <p:pRg st="0" end="0"/>
                                            </p:txEl>
                                          </p:spTgt>
                                        </p:tgtEl>
                                      </p:cBhvr>
                                    </p:animEffect>
                                  </p:childTnLst>
                                </p:cTn>
                              </p:par>
                            </p:childTnLst>
                          </p:cTn>
                        </p:par>
                        <p:par>
                          <p:cTn id="26" fill="hold">
                            <p:stCondLst>
                              <p:cond delay="2500"/>
                            </p:stCondLst>
                            <p:childTnLst>
                              <p:par>
                                <p:cTn id="27" presetID="2" presetClass="entr" presetSubtype="4" accel="50000" decel="50000" fill="hold" grpId="0" nodeType="afterEffect" nodePh="1">
                                  <p:stCondLst>
                                    <p:cond delay="0"/>
                                  </p:stCondLst>
                                  <p:endCondLst>
                                    <p:cond evt="begin" delay="0">
                                      <p:tn val="27"/>
                                    </p:cond>
                                  </p:end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additive="base">
                                        <p:cTn id="2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down)">
                                      <p:cBhvr>
                                        <p:cTn id="44" dur="500"/>
                                        <p:tgtEl>
                                          <p:spTgt spid="26">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nodePh="1">
                                  <p:stCondLst>
                                    <p:cond delay="0"/>
                                  </p:stCondLst>
                                  <p:endCondLst>
                                    <p:cond evt="begin" delay="0">
                                      <p:tn val="46"/>
                                    </p:cond>
                                  </p:end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6000"/>
                            </p:stCondLst>
                            <p:childTnLst>
                              <p:par>
                                <p:cTn id="61" presetID="22" presetClass="entr" presetSubtype="4" fill="hold" grpId="0" nodeType="afterEffect" nodePh="1">
                                  <p:stCondLst>
                                    <p:cond delay="0"/>
                                  </p:stCondLst>
                                  <p:endCondLst>
                                    <p:cond evt="begin" delay="0">
                                      <p:tn val="61"/>
                                    </p:cond>
                                  </p:endCondLst>
                                  <p:childTnLst>
                                    <p:set>
                                      <p:cBhvr>
                                        <p:cTn id="62" dur="1" fill="hold">
                                          <p:stCondLst>
                                            <p:cond delay="0"/>
                                          </p:stCondLst>
                                        </p:cTn>
                                        <p:tgtEl>
                                          <p:spTgt spid="30">
                                            <p:txEl>
                                              <p:pRg st="0" end="0"/>
                                            </p:txEl>
                                          </p:spTgt>
                                        </p:tgtEl>
                                        <p:attrNameLst>
                                          <p:attrName>style.visibility</p:attrName>
                                        </p:attrNameLst>
                                      </p:cBhvr>
                                      <p:to>
                                        <p:strVal val="visible"/>
                                      </p:to>
                                    </p:set>
                                    <p:animEffect transition="in" filter="wipe(down)">
                                      <p:cBhvr>
                                        <p:cTn id="63" dur="500"/>
                                        <p:tgtEl>
                                          <p:spTgt spid="30">
                                            <p:txEl>
                                              <p:pRg st="0" end="0"/>
                                            </p:txEl>
                                          </p:spTgt>
                                        </p:tgtEl>
                                      </p:cBhvr>
                                    </p:animEffect>
                                  </p:childTnLst>
                                </p:cTn>
                              </p:par>
                            </p:childTnLst>
                          </p:cTn>
                        </p:par>
                        <p:par>
                          <p:cTn id="64" fill="hold">
                            <p:stCondLst>
                              <p:cond delay="6500"/>
                            </p:stCondLst>
                            <p:childTnLst>
                              <p:par>
                                <p:cTn id="65" presetID="2" presetClass="entr" presetSubtype="4" accel="50000" decel="50000" fill="hold" grpId="0" nodeType="afterEffect" nodePh="1">
                                  <p:stCondLst>
                                    <p:cond delay="0"/>
                                  </p:stCondLst>
                                  <p:endCondLst>
                                    <p:cond evt="begin" delay="0">
                                      <p:tn val="65"/>
                                    </p:cond>
                                  </p:endCondLst>
                                  <p:childTnLst>
                                    <p:set>
                                      <p:cBhvr>
                                        <p:cTn id="66" dur="1" fill="hold">
                                          <p:stCondLst>
                                            <p:cond delay="0"/>
                                          </p:stCondLst>
                                        </p:cTn>
                                        <p:tgtEl>
                                          <p:spTgt spid="28">
                                            <p:txEl>
                                              <p:pRg st="0" end="0"/>
                                            </p:txEl>
                                          </p:spTgt>
                                        </p:tgtEl>
                                        <p:attrNameLst>
                                          <p:attrName>style.visibility</p:attrName>
                                        </p:attrNameLst>
                                      </p:cBhvr>
                                      <p:to>
                                        <p:strVal val="visible"/>
                                      </p:to>
                                    </p:set>
                                    <p:anim calcmode="lin" valueType="num">
                                      <p:cBhvr additive="base">
                                        <p:cTn id="6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par>
                          <p:cTn id="75" fill="hold">
                            <p:stCondLst>
                              <p:cond delay="7500"/>
                            </p:stCondLst>
                            <p:childTnLst>
                              <p:par>
                                <p:cTn id="76" presetID="22" presetClass="entr" presetSubtype="4"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par>
                          <p:cTn id="79" fill="hold">
                            <p:stCondLst>
                              <p:cond delay="8000"/>
                            </p:stCondLst>
                            <p:childTnLst>
                              <p:par>
                                <p:cTn id="80" presetID="22" presetClass="entr" presetSubtype="4" fill="hold" grpId="0" nodeType="afterEffect" nodePh="1">
                                  <p:stCondLst>
                                    <p:cond delay="0"/>
                                  </p:stCondLst>
                                  <p:endCondLst>
                                    <p:cond evt="begin" delay="0">
                                      <p:tn val="80"/>
                                    </p:cond>
                                  </p:endCondLst>
                                  <p:childTnLst>
                                    <p:set>
                                      <p:cBhvr>
                                        <p:cTn id="81" dur="1" fill="hold">
                                          <p:stCondLst>
                                            <p:cond delay="0"/>
                                          </p:stCondLst>
                                        </p:cTn>
                                        <p:tgtEl>
                                          <p:spTgt spid="36">
                                            <p:txEl>
                                              <p:pRg st="0" end="0"/>
                                            </p:txEl>
                                          </p:spTgt>
                                        </p:tgtEl>
                                        <p:attrNameLst>
                                          <p:attrName>style.visibility</p:attrName>
                                        </p:attrNameLst>
                                      </p:cBhvr>
                                      <p:to>
                                        <p:strVal val="visible"/>
                                      </p:to>
                                    </p:set>
                                    <p:animEffect transition="in" filter="wipe(down)">
                                      <p:cBhvr>
                                        <p:cTn id="82" dur="500"/>
                                        <p:tgtEl>
                                          <p:spTgt spid="36">
                                            <p:txEl>
                                              <p:pRg st="0" end="0"/>
                                            </p:txEl>
                                          </p:spTgt>
                                        </p:tgtEl>
                                      </p:cBhvr>
                                    </p:animEffect>
                                  </p:childTnLst>
                                </p:cTn>
                              </p:par>
                            </p:childTnLst>
                          </p:cTn>
                        </p:par>
                        <p:par>
                          <p:cTn id="83" fill="hold">
                            <p:stCondLst>
                              <p:cond delay="8500"/>
                            </p:stCondLst>
                            <p:childTnLst>
                              <p:par>
                                <p:cTn id="84" presetID="2" presetClass="entr" presetSubtype="4" accel="50000" decel="50000" fill="hold" grpId="0" nodeType="afterEffect" nodePh="1">
                                  <p:stCondLst>
                                    <p:cond delay="0"/>
                                  </p:stCondLst>
                                  <p:endCondLst>
                                    <p:cond evt="begin" delay="0">
                                      <p:tn val="84"/>
                                    </p:cond>
                                  </p:endCondLst>
                                  <p:childTnLst>
                                    <p:set>
                                      <p:cBhvr>
                                        <p:cTn id="85" dur="1" fill="hold">
                                          <p:stCondLst>
                                            <p:cond delay="0"/>
                                          </p:stCondLst>
                                        </p:cTn>
                                        <p:tgtEl>
                                          <p:spTgt spid="33">
                                            <p:txEl>
                                              <p:pRg st="0" end="0"/>
                                            </p:txEl>
                                          </p:spTgt>
                                        </p:tgtEl>
                                        <p:attrNameLst>
                                          <p:attrName>style.visibility</p:attrName>
                                        </p:attrNameLst>
                                      </p:cBhvr>
                                      <p:to>
                                        <p:strVal val="visible"/>
                                      </p:to>
                                    </p:set>
                                    <p:anim calcmode="lin" valueType="num">
                                      <p:cBhvr additive="base">
                                        <p:cTn id="8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down)">
                                      <p:cBhvr>
                                        <p:cTn id="97" dur="500"/>
                                        <p:tgtEl>
                                          <p:spTgt spid="41"/>
                                        </p:tgtEl>
                                      </p:cBhvr>
                                    </p:animEffect>
                                  </p:childTnLst>
                                </p:cTn>
                              </p:par>
                            </p:childTnLst>
                          </p:cTn>
                        </p:par>
                        <p:par>
                          <p:cTn id="98" fill="hold">
                            <p:stCondLst>
                              <p:cond delay="10000"/>
                            </p:stCondLst>
                            <p:childTnLst>
                              <p:par>
                                <p:cTn id="99" presetID="22" presetClass="entr" presetSubtype="4" fill="hold" grpId="0" nodeType="afterEffect" nodePh="1">
                                  <p:stCondLst>
                                    <p:cond delay="0"/>
                                  </p:stCondLst>
                                  <p:endCondLst>
                                    <p:cond evt="begin" delay="0">
                                      <p:tn val="99"/>
                                    </p:cond>
                                  </p:endCondLst>
                                  <p:childTnLst>
                                    <p:set>
                                      <p:cBhvr>
                                        <p:cTn id="100" dur="1" fill="hold">
                                          <p:stCondLst>
                                            <p:cond delay="0"/>
                                          </p:stCondLst>
                                        </p:cTn>
                                        <p:tgtEl>
                                          <p:spTgt spid="44">
                                            <p:txEl>
                                              <p:pRg st="0" end="0"/>
                                            </p:txEl>
                                          </p:spTgt>
                                        </p:tgtEl>
                                        <p:attrNameLst>
                                          <p:attrName>style.visibility</p:attrName>
                                        </p:attrNameLst>
                                      </p:cBhvr>
                                      <p:to>
                                        <p:strVal val="visible"/>
                                      </p:to>
                                    </p:set>
                                    <p:animEffect transition="in" filter="wipe(down)">
                                      <p:cBhvr>
                                        <p:cTn id="101" dur="500"/>
                                        <p:tgtEl>
                                          <p:spTgt spid="44">
                                            <p:txEl>
                                              <p:pRg st="0" end="0"/>
                                            </p:txEl>
                                          </p:spTgt>
                                        </p:tgtEl>
                                      </p:cBhvr>
                                    </p:animEffect>
                                  </p:childTnLst>
                                </p:cTn>
                              </p:par>
                            </p:childTnLst>
                          </p:cTn>
                        </p:par>
                        <p:par>
                          <p:cTn id="102" fill="hold">
                            <p:stCondLst>
                              <p:cond delay="10500"/>
                            </p:stCondLst>
                            <p:childTnLst>
                              <p:par>
                                <p:cTn id="103" presetID="2" presetClass="entr" presetSubtype="4" accel="50000" decel="50000" fill="hold" grpId="0" nodeType="afterEffect" nodePh="1">
                                  <p:stCondLst>
                                    <p:cond delay="0"/>
                                  </p:stCondLst>
                                  <p:endCondLst>
                                    <p:cond evt="begin" delay="0">
                                      <p:tn val="103"/>
                                    </p:cond>
                                  </p:endCondLst>
                                  <p:childTnLst>
                                    <p:set>
                                      <p:cBhvr>
                                        <p:cTn id="104" dur="1" fill="hold">
                                          <p:stCondLst>
                                            <p:cond delay="0"/>
                                          </p:stCondLst>
                                        </p:cTn>
                                        <p:tgtEl>
                                          <p:spTgt spid="39">
                                            <p:txEl>
                                              <p:pRg st="0" end="0"/>
                                            </p:txEl>
                                          </p:spTgt>
                                        </p:tgtEl>
                                        <p:attrNameLst>
                                          <p:attrName>style.visibility</p:attrName>
                                        </p:attrNameLst>
                                      </p:cBhvr>
                                      <p:to>
                                        <p:strVal val="visible"/>
                                      </p:to>
                                    </p:set>
                                    <p:anim calcmode="lin" valueType="num">
                                      <p:cBhvr additive="base">
                                        <p:cTn id="10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23" grpId="0" animBg="1"/>
      <p:bldP spid="2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2" grpId="0" animBg="1"/>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8" grpId="0" animBg="1"/>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21" grpId="0" animBg="1"/>
      <p:bldP spid="2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P spid="25" grpId="0" animBg="1"/>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9" grpId="0" animBg="1"/>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41"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0" grpId="0"/>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_Team09">
    <p:spTree>
      <p:nvGrpSpPr>
        <p:cNvPr id="1" name=""/>
        <p:cNvGrpSpPr/>
        <p:nvPr/>
      </p:nvGrpSpPr>
      <p:grpSpPr>
        <a:xfrm>
          <a:off x="0" y="0"/>
          <a:ext cx="0" cy="0"/>
          <a:chOff x="0" y="0"/>
          <a:chExt cx="0" cy="0"/>
        </a:xfrm>
      </p:grpSpPr>
      <p:sp>
        <p:nvSpPr>
          <p:cNvPr id="34" name="Picture Placeholder 7"/>
          <p:cNvSpPr>
            <a:spLocks noGrp="1"/>
          </p:cNvSpPr>
          <p:nvPr>
            <p:ph type="pic" sz="quarter" idx="29" hasCustomPrompt="1"/>
          </p:nvPr>
        </p:nvSpPr>
        <p:spPr>
          <a:xfrm>
            <a:off x="1" y="2"/>
            <a:ext cx="12191999" cy="3530599"/>
          </a:xfrm>
          <a:prstGeom prst="rect">
            <a:avLst/>
          </a:prstGeom>
          <a:ln>
            <a:noFill/>
          </a:ln>
        </p:spPr>
        <p:txBody>
          <a:bodyPr bIns="1005840" anchor="b"/>
          <a:lstStyle>
            <a:lvl1pPr algn="ctr">
              <a:buNone/>
              <a:defRPr sz="14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0" hasCustomPrompt="1"/>
          </p:nvPr>
        </p:nvSpPr>
        <p:spPr>
          <a:xfrm>
            <a:off x="876171" y="2311400"/>
            <a:ext cx="1895355" cy="1894789"/>
          </a:xfrm>
          <a:prstGeom prst="ellipse">
            <a:avLst/>
          </a:prstGeom>
          <a:ln w="19050">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15"/>
          </p:nvPr>
        </p:nvSpPr>
        <p:spPr>
          <a:xfrm>
            <a:off x="849403"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3" name="Picture Placeholder 7"/>
          <p:cNvSpPr>
            <a:spLocks noGrp="1"/>
          </p:cNvSpPr>
          <p:nvPr>
            <p:ph type="pic" sz="quarter" idx="17" hasCustomPrompt="1"/>
          </p:nvPr>
        </p:nvSpPr>
        <p:spPr>
          <a:xfrm>
            <a:off x="3011253" y="2311400"/>
            <a:ext cx="1895355" cy="1894789"/>
          </a:xfrm>
          <a:prstGeom prst="ellipse">
            <a:avLst/>
          </a:prstGeom>
          <a:ln w="19050">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18"/>
          </p:nvPr>
        </p:nvSpPr>
        <p:spPr>
          <a:xfrm>
            <a:off x="2984486"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7" name="Picture Placeholder 7"/>
          <p:cNvSpPr>
            <a:spLocks noGrp="1"/>
          </p:cNvSpPr>
          <p:nvPr>
            <p:ph type="pic" sz="quarter" idx="20" hasCustomPrompt="1"/>
          </p:nvPr>
        </p:nvSpPr>
        <p:spPr>
          <a:xfrm>
            <a:off x="5131883" y="2311400"/>
            <a:ext cx="1895355" cy="1894789"/>
          </a:xfrm>
          <a:prstGeom prst="ellipse">
            <a:avLst/>
          </a:prstGeom>
          <a:ln w="19050">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21"/>
          </p:nvPr>
        </p:nvSpPr>
        <p:spPr>
          <a:xfrm>
            <a:off x="5105115"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3" hasCustomPrompt="1"/>
          </p:nvPr>
        </p:nvSpPr>
        <p:spPr>
          <a:xfrm>
            <a:off x="7241707" y="2311400"/>
            <a:ext cx="1895355" cy="1894789"/>
          </a:xfrm>
          <a:prstGeom prst="ellipse">
            <a:avLst/>
          </a:prstGeom>
          <a:ln w="19050">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4"/>
          </p:nvPr>
        </p:nvSpPr>
        <p:spPr>
          <a:xfrm>
            <a:off x="7214939"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8" name="Picture Placeholder 7"/>
          <p:cNvSpPr>
            <a:spLocks noGrp="1"/>
          </p:cNvSpPr>
          <p:nvPr>
            <p:ph type="pic" sz="quarter" idx="26" hasCustomPrompt="1"/>
          </p:nvPr>
        </p:nvSpPr>
        <p:spPr>
          <a:xfrm>
            <a:off x="9373141" y="2311400"/>
            <a:ext cx="1895355" cy="1894789"/>
          </a:xfrm>
          <a:prstGeom prst="ellipse">
            <a:avLst/>
          </a:prstGeom>
          <a:ln w="19050">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9" name="Text Placeholder 3"/>
          <p:cNvSpPr>
            <a:spLocks noGrp="1"/>
          </p:cNvSpPr>
          <p:nvPr>
            <p:ph type="body" sz="half" idx="27"/>
          </p:nvPr>
        </p:nvSpPr>
        <p:spPr>
          <a:xfrm>
            <a:off x="9346374"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1" name="Rectangle 20"/>
          <p:cNvSpPr/>
          <p:nvPr userDrawn="1"/>
        </p:nvSpPr>
        <p:spPr>
          <a:xfrm>
            <a:off x="1029233" y="4160796"/>
            <a:ext cx="1589233"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Text Placeholder 3"/>
          <p:cNvSpPr>
            <a:spLocks noGrp="1"/>
          </p:cNvSpPr>
          <p:nvPr>
            <p:ph type="body" sz="half" idx="16"/>
          </p:nvPr>
        </p:nvSpPr>
        <p:spPr>
          <a:xfrm>
            <a:off x="1140227"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3164316" y="4160796"/>
            <a:ext cx="1589233"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Text Placeholder 3"/>
          <p:cNvSpPr>
            <a:spLocks noGrp="1"/>
          </p:cNvSpPr>
          <p:nvPr>
            <p:ph type="body" sz="half" idx="19"/>
          </p:nvPr>
        </p:nvSpPr>
        <p:spPr>
          <a:xfrm>
            <a:off x="3275309"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5284945" y="4160796"/>
            <a:ext cx="1589233" cy="71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Text Placeholder 3"/>
          <p:cNvSpPr>
            <a:spLocks noGrp="1"/>
          </p:cNvSpPr>
          <p:nvPr>
            <p:ph type="body" sz="half" idx="22"/>
          </p:nvPr>
        </p:nvSpPr>
        <p:spPr>
          <a:xfrm>
            <a:off x="5395939"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Rectangle 34"/>
          <p:cNvSpPr/>
          <p:nvPr userDrawn="1"/>
        </p:nvSpPr>
        <p:spPr>
          <a:xfrm>
            <a:off x="7394769" y="4160796"/>
            <a:ext cx="1589233" cy="71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Text Placeholder 3"/>
          <p:cNvSpPr>
            <a:spLocks noGrp="1"/>
          </p:cNvSpPr>
          <p:nvPr>
            <p:ph type="body" sz="half" idx="25"/>
          </p:nvPr>
        </p:nvSpPr>
        <p:spPr>
          <a:xfrm>
            <a:off x="7505763"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Rectangle 40"/>
          <p:cNvSpPr/>
          <p:nvPr userDrawn="1"/>
        </p:nvSpPr>
        <p:spPr>
          <a:xfrm>
            <a:off x="9526204" y="4160796"/>
            <a:ext cx="1589233" cy="71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8"/>
          </p:nvPr>
        </p:nvSpPr>
        <p:spPr>
          <a:xfrm>
            <a:off x="9637197"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5"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6"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693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2000"/>
                            </p:stCondLst>
                            <p:childTnLst>
                              <p:par>
                                <p:cTn id="23" presetID="22"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down)">
                                      <p:cBhvr>
                                        <p:cTn id="25" dur="500"/>
                                        <p:tgtEl>
                                          <p:spTgt spid="22">
                                            <p:txEl>
                                              <p:pRg st="0" end="0"/>
                                            </p:txEl>
                                          </p:spTgt>
                                        </p:tgtEl>
                                      </p:cBhvr>
                                    </p:animEffect>
                                  </p:childTnLst>
                                </p:cTn>
                              </p:par>
                            </p:childTnLst>
                          </p:cTn>
                        </p:par>
                        <p:par>
                          <p:cTn id="26" fill="hold">
                            <p:stCondLst>
                              <p:cond delay="2500"/>
                            </p:stCondLst>
                            <p:childTnLst>
                              <p:par>
                                <p:cTn id="27" presetID="2" presetClass="entr" presetSubtype="4" accel="50000" decel="50000" fill="hold" grpId="0" nodeType="afterEffect" nodePh="1">
                                  <p:stCondLst>
                                    <p:cond delay="0"/>
                                  </p:stCondLst>
                                  <p:endCondLst>
                                    <p:cond evt="begin" delay="0">
                                      <p:tn val="27"/>
                                    </p:cond>
                                  </p:end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additive="base">
                                        <p:cTn id="2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down)">
                                      <p:cBhvr>
                                        <p:cTn id="44" dur="500"/>
                                        <p:tgtEl>
                                          <p:spTgt spid="26">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nodePh="1">
                                  <p:stCondLst>
                                    <p:cond delay="0"/>
                                  </p:stCondLst>
                                  <p:endCondLst>
                                    <p:cond evt="begin" delay="0">
                                      <p:tn val="46"/>
                                    </p:cond>
                                  </p:end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6000"/>
                            </p:stCondLst>
                            <p:childTnLst>
                              <p:par>
                                <p:cTn id="61" presetID="22" presetClass="entr" presetSubtype="4" fill="hold" grpId="0" nodeType="afterEffect" nodePh="1">
                                  <p:stCondLst>
                                    <p:cond delay="0"/>
                                  </p:stCondLst>
                                  <p:endCondLst>
                                    <p:cond evt="begin" delay="0">
                                      <p:tn val="61"/>
                                    </p:cond>
                                  </p:endCondLst>
                                  <p:childTnLst>
                                    <p:set>
                                      <p:cBhvr>
                                        <p:cTn id="62" dur="1" fill="hold">
                                          <p:stCondLst>
                                            <p:cond delay="0"/>
                                          </p:stCondLst>
                                        </p:cTn>
                                        <p:tgtEl>
                                          <p:spTgt spid="30">
                                            <p:txEl>
                                              <p:pRg st="0" end="0"/>
                                            </p:txEl>
                                          </p:spTgt>
                                        </p:tgtEl>
                                        <p:attrNameLst>
                                          <p:attrName>style.visibility</p:attrName>
                                        </p:attrNameLst>
                                      </p:cBhvr>
                                      <p:to>
                                        <p:strVal val="visible"/>
                                      </p:to>
                                    </p:set>
                                    <p:animEffect transition="in" filter="wipe(down)">
                                      <p:cBhvr>
                                        <p:cTn id="63" dur="500"/>
                                        <p:tgtEl>
                                          <p:spTgt spid="30">
                                            <p:txEl>
                                              <p:pRg st="0" end="0"/>
                                            </p:txEl>
                                          </p:spTgt>
                                        </p:tgtEl>
                                      </p:cBhvr>
                                    </p:animEffect>
                                  </p:childTnLst>
                                </p:cTn>
                              </p:par>
                            </p:childTnLst>
                          </p:cTn>
                        </p:par>
                        <p:par>
                          <p:cTn id="64" fill="hold">
                            <p:stCondLst>
                              <p:cond delay="6500"/>
                            </p:stCondLst>
                            <p:childTnLst>
                              <p:par>
                                <p:cTn id="65" presetID="2" presetClass="entr" presetSubtype="4" accel="50000" decel="50000" fill="hold" grpId="0" nodeType="afterEffect" nodePh="1">
                                  <p:stCondLst>
                                    <p:cond delay="0"/>
                                  </p:stCondLst>
                                  <p:endCondLst>
                                    <p:cond evt="begin" delay="0">
                                      <p:tn val="65"/>
                                    </p:cond>
                                  </p:endCondLst>
                                  <p:childTnLst>
                                    <p:set>
                                      <p:cBhvr>
                                        <p:cTn id="66" dur="1" fill="hold">
                                          <p:stCondLst>
                                            <p:cond delay="0"/>
                                          </p:stCondLst>
                                        </p:cTn>
                                        <p:tgtEl>
                                          <p:spTgt spid="28">
                                            <p:txEl>
                                              <p:pRg st="0" end="0"/>
                                            </p:txEl>
                                          </p:spTgt>
                                        </p:tgtEl>
                                        <p:attrNameLst>
                                          <p:attrName>style.visibility</p:attrName>
                                        </p:attrNameLst>
                                      </p:cBhvr>
                                      <p:to>
                                        <p:strVal val="visible"/>
                                      </p:to>
                                    </p:set>
                                    <p:anim calcmode="lin" valueType="num">
                                      <p:cBhvr additive="base">
                                        <p:cTn id="6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par>
                          <p:cTn id="75" fill="hold">
                            <p:stCondLst>
                              <p:cond delay="7500"/>
                            </p:stCondLst>
                            <p:childTnLst>
                              <p:par>
                                <p:cTn id="76" presetID="22" presetClass="entr" presetSubtype="4"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par>
                          <p:cTn id="79" fill="hold">
                            <p:stCondLst>
                              <p:cond delay="8000"/>
                            </p:stCondLst>
                            <p:childTnLst>
                              <p:par>
                                <p:cTn id="80" presetID="22" presetClass="entr" presetSubtype="4" fill="hold" grpId="0" nodeType="afterEffect" nodePh="1">
                                  <p:stCondLst>
                                    <p:cond delay="0"/>
                                  </p:stCondLst>
                                  <p:endCondLst>
                                    <p:cond evt="begin" delay="0">
                                      <p:tn val="80"/>
                                    </p:cond>
                                  </p:endCondLst>
                                  <p:childTnLst>
                                    <p:set>
                                      <p:cBhvr>
                                        <p:cTn id="81" dur="1" fill="hold">
                                          <p:stCondLst>
                                            <p:cond delay="0"/>
                                          </p:stCondLst>
                                        </p:cTn>
                                        <p:tgtEl>
                                          <p:spTgt spid="36">
                                            <p:txEl>
                                              <p:pRg st="0" end="0"/>
                                            </p:txEl>
                                          </p:spTgt>
                                        </p:tgtEl>
                                        <p:attrNameLst>
                                          <p:attrName>style.visibility</p:attrName>
                                        </p:attrNameLst>
                                      </p:cBhvr>
                                      <p:to>
                                        <p:strVal val="visible"/>
                                      </p:to>
                                    </p:set>
                                    <p:animEffect transition="in" filter="wipe(down)">
                                      <p:cBhvr>
                                        <p:cTn id="82" dur="500"/>
                                        <p:tgtEl>
                                          <p:spTgt spid="36">
                                            <p:txEl>
                                              <p:pRg st="0" end="0"/>
                                            </p:txEl>
                                          </p:spTgt>
                                        </p:tgtEl>
                                      </p:cBhvr>
                                    </p:animEffect>
                                  </p:childTnLst>
                                </p:cTn>
                              </p:par>
                            </p:childTnLst>
                          </p:cTn>
                        </p:par>
                        <p:par>
                          <p:cTn id="83" fill="hold">
                            <p:stCondLst>
                              <p:cond delay="8500"/>
                            </p:stCondLst>
                            <p:childTnLst>
                              <p:par>
                                <p:cTn id="84" presetID="2" presetClass="entr" presetSubtype="4" accel="50000" decel="50000" fill="hold" grpId="0" nodeType="afterEffect" nodePh="1">
                                  <p:stCondLst>
                                    <p:cond delay="0"/>
                                  </p:stCondLst>
                                  <p:endCondLst>
                                    <p:cond evt="begin" delay="0">
                                      <p:tn val="84"/>
                                    </p:cond>
                                  </p:endCondLst>
                                  <p:childTnLst>
                                    <p:set>
                                      <p:cBhvr>
                                        <p:cTn id="85" dur="1" fill="hold">
                                          <p:stCondLst>
                                            <p:cond delay="0"/>
                                          </p:stCondLst>
                                        </p:cTn>
                                        <p:tgtEl>
                                          <p:spTgt spid="33">
                                            <p:txEl>
                                              <p:pRg st="0" end="0"/>
                                            </p:txEl>
                                          </p:spTgt>
                                        </p:tgtEl>
                                        <p:attrNameLst>
                                          <p:attrName>style.visibility</p:attrName>
                                        </p:attrNameLst>
                                      </p:cBhvr>
                                      <p:to>
                                        <p:strVal val="visible"/>
                                      </p:to>
                                    </p:set>
                                    <p:anim calcmode="lin" valueType="num">
                                      <p:cBhvr additive="base">
                                        <p:cTn id="8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down)">
                                      <p:cBhvr>
                                        <p:cTn id="97" dur="500"/>
                                        <p:tgtEl>
                                          <p:spTgt spid="41"/>
                                        </p:tgtEl>
                                      </p:cBhvr>
                                    </p:animEffect>
                                  </p:childTnLst>
                                </p:cTn>
                              </p:par>
                            </p:childTnLst>
                          </p:cTn>
                        </p:par>
                        <p:par>
                          <p:cTn id="98" fill="hold">
                            <p:stCondLst>
                              <p:cond delay="10000"/>
                            </p:stCondLst>
                            <p:childTnLst>
                              <p:par>
                                <p:cTn id="99" presetID="22" presetClass="entr" presetSubtype="4" fill="hold" grpId="0" nodeType="afterEffect" nodePh="1">
                                  <p:stCondLst>
                                    <p:cond delay="0"/>
                                  </p:stCondLst>
                                  <p:endCondLst>
                                    <p:cond evt="begin" delay="0">
                                      <p:tn val="99"/>
                                    </p:cond>
                                  </p:endCondLst>
                                  <p:childTnLst>
                                    <p:set>
                                      <p:cBhvr>
                                        <p:cTn id="100" dur="1" fill="hold">
                                          <p:stCondLst>
                                            <p:cond delay="0"/>
                                          </p:stCondLst>
                                        </p:cTn>
                                        <p:tgtEl>
                                          <p:spTgt spid="44">
                                            <p:txEl>
                                              <p:pRg st="0" end="0"/>
                                            </p:txEl>
                                          </p:spTgt>
                                        </p:tgtEl>
                                        <p:attrNameLst>
                                          <p:attrName>style.visibility</p:attrName>
                                        </p:attrNameLst>
                                      </p:cBhvr>
                                      <p:to>
                                        <p:strVal val="visible"/>
                                      </p:to>
                                    </p:set>
                                    <p:animEffect transition="in" filter="wipe(down)">
                                      <p:cBhvr>
                                        <p:cTn id="101" dur="500"/>
                                        <p:tgtEl>
                                          <p:spTgt spid="44">
                                            <p:txEl>
                                              <p:pRg st="0" end="0"/>
                                            </p:txEl>
                                          </p:spTgt>
                                        </p:tgtEl>
                                      </p:cBhvr>
                                    </p:animEffect>
                                  </p:childTnLst>
                                </p:cTn>
                              </p:par>
                            </p:childTnLst>
                          </p:cTn>
                        </p:par>
                        <p:par>
                          <p:cTn id="102" fill="hold">
                            <p:stCondLst>
                              <p:cond delay="10500"/>
                            </p:stCondLst>
                            <p:childTnLst>
                              <p:par>
                                <p:cTn id="103" presetID="2" presetClass="entr" presetSubtype="4" accel="50000" decel="50000" fill="hold" grpId="0" nodeType="afterEffect" nodePh="1">
                                  <p:stCondLst>
                                    <p:cond delay="0"/>
                                  </p:stCondLst>
                                  <p:endCondLst>
                                    <p:cond evt="begin" delay="0">
                                      <p:tn val="103"/>
                                    </p:cond>
                                  </p:endCondLst>
                                  <p:childTnLst>
                                    <p:set>
                                      <p:cBhvr>
                                        <p:cTn id="104" dur="1" fill="hold">
                                          <p:stCondLst>
                                            <p:cond delay="0"/>
                                          </p:stCondLst>
                                        </p:cTn>
                                        <p:tgtEl>
                                          <p:spTgt spid="39">
                                            <p:txEl>
                                              <p:pRg st="0" end="0"/>
                                            </p:txEl>
                                          </p:spTgt>
                                        </p:tgtEl>
                                        <p:attrNameLst>
                                          <p:attrName>style.visibility</p:attrName>
                                        </p:attrNameLst>
                                      </p:cBhvr>
                                      <p:to>
                                        <p:strVal val="visible"/>
                                      </p:to>
                                    </p:set>
                                    <p:anim calcmode="lin" valueType="num">
                                      <p:cBhvr additive="base">
                                        <p:cTn id="10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 accel="50000" decel="50000" fill="hold" nodeType="with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1000" fill="hold"/>
                                        <p:tgtEl>
                                          <p:spTgt spid="34"/>
                                        </p:tgtEl>
                                        <p:attrNameLst>
                                          <p:attrName>ppt_x</p:attrName>
                                        </p:attrNameLst>
                                      </p:cBhvr>
                                      <p:tavLst>
                                        <p:tav tm="0">
                                          <p:val>
                                            <p:strVal val="#ppt_x"/>
                                          </p:val>
                                        </p:tav>
                                        <p:tav tm="100000">
                                          <p:val>
                                            <p:strVal val="#ppt_x"/>
                                          </p:val>
                                        </p:tav>
                                      </p:tavLst>
                                    </p:anim>
                                    <p:anim calcmode="lin" valueType="num">
                                      <p:cBhvr additive="base">
                                        <p:cTn id="110" dur="10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23" grpId="0" animBg="1"/>
      <p:bldP spid="2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2" grpId="0" animBg="1"/>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8" grpId="0" animBg="1"/>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21" grpId="0" animBg="1"/>
      <p:bldP spid="2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P spid="25" grpId="0" animBg="1"/>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9" grpId="0" animBg="1"/>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41"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5" grpId="0"/>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eam08">
    <p:spTree>
      <p:nvGrpSpPr>
        <p:cNvPr id="1" name=""/>
        <p:cNvGrpSpPr/>
        <p:nvPr/>
      </p:nvGrpSpPr>
      <p:grpSpPr>
        <a:xfrm>
          <a:off x="0" y="0"/>
          <a:ext cx="0" cy="0"/>
          <a:chOff x="0" y="0"/>
          <a:chExt cx="0" cy="0"/>
        </a:xfrm>
      </p:grpSpPr>
      <p:sp>
        <p:nvSpPr>
          <p:cNvPr id="49" name="Rounded Rectangle 48"/>
          <p:cNvSpPr/>
          <p:nvPr userDrawn="1"/>
        </p:nvSpPr>
        <p:spPr>
          <a:xfrm>
            <a:off x="6299200" y="4170684"/>
            <a:ext cx="4454941" cy="1920232"/>
          </a:xfrm>
          <a:prstGeom prst="roundRect">
            <a:avLst>
              <a:gd name="adj" fmla="val 5551"/>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1" name="Rounded Rectangle 40"/>
          <p:cNvSpPr/>
          <p:nvPr userDrawn="1"/>
        </p:nvSpPr>
        <p:spPr>
          <a:xfrm>
            <a:off x="6299200" y="1731655"/>
            <a:ext cx="4454941" cy="1920232"/>
          </a:xfrm>
          <a:prstGeom prst="roundRect">
            <a:avLst>
              <a:gd name="adj" fmla="val 5551"/>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7" name="Rounded Rectangle 36"/>
          <p:cNvSpPr/>
          <p:nvPr userDrawn="1"/>
        </p:nvSpPr>
        <p:spPr>
          <a:xfrm>
            <a:off x="1411260" y="4150368"/>
            <a:ext cx="4454941" cy="1920232"/>
          </a:xfrm>
          <a:prstGeom prst="roundRect">
            <a:avLst>
              <a:gd name="adj" fmla="val 555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ounded Rectangle 19"/>
          <p:cNvSpPr/>
          <p:nvPr userDrawn="1"/>
        </p:nvSpPr>
        <p:spPr>
          <a:xfrm>
            <a:off x="1411260" y="1731655"/>
            <a:ext cx="4454941" cy="1920232"/>
          </a:xfrm>
          <a:prstGeom prst="roundRect">
            <a:avLst>
              <a:gd name="adj" fmla="val 55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4" name="Picture Placeholder 7"/>
          <p:cNvSpPr>
            <a:spLocks noGrp="1"/>
          </p:cNvSpPr>
          <p:nvPr>
            <p:ph type="pic" sz="quarter" idx="15" hasCustomPrompt="1"/>
          </p:nvPr>
        </p:nvSpPr>
        <p:spPr>
          <a:xfrm>
            <a:off x="696036" y="1916160"/>
            <a:ext cx="1523837" cy="1551221"/>
          </a:xfrm>
          <a:prstGeom prst="roundRect">
            <a:avLst>
              <a:gd name="adj" fmla="val 8424"/>
            </a:avLst>
          </a:prstGeom>
          <a:ln w="28575">
            <a:solidFill>
              <a:schemeClr val="accent1"/>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35" name="Text Placeholder 3"/>
          <p:cNvSpPr>
            <a:spLocks noGrp="1"/>
          </p:cNvSpPr>
          <p:nvPr>
            <p:ph type="body" sz="half" idx="16"/>
          </p:nvPr>
        </p:nvSpPr>
        <p:spPr>
          <a:xfrm>
            <a:off x="2438401" y="1836234"/>
            <a:ext cx="1851785" cy="508973"/>
          </a:xfrm>
          <a:prstGeom prst="rect">
            <a:avLst/>
          </a:prstGeom>
        </p:spPr>
        <p:txBody>
          <a:bodyPr wrap="square" lIns="0" tIns="0" rIns="0" bIns="0" anchor="t">
            <a:noAutofit/>
          </a:bodyPr>
          <a:lstStyle>
            <a:lvl1pPr marL="0" indent="0" algn="l">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17"/>
          </p:nvPr>
        </p:nvSpPr>
        <p:spPr>
          <a:xfrm>
            <a:off x="2438401" y="2386789"/>
            <a:ext cx="2400967" cy="1143811"/>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Picture Placeholder 7"/>
          <p:cNvSpPr>
            <a:spLocks noGrp="1"/>
          </p:cNvSpPr>
          <p:nvPr>
            <p:ph type="pic" sz="quarter" idx="18" hasCustomPrompt="1"/>
          </p:nvPr>
        </p:nvSpPr>
        <p:spPr>
          <a:xfrm>
            <a:off x="645236" y="4334874"/>
            <a:ext cx="1523837" cy="1551221"/>
          </a:xfrm>
          <a:prstGeom prst="roundRect">
            <a:avLst>
              <a:gd name="adj" fmla="val 8424"/>
            </a:avLst>
          </a:prstGeom>
          <a:ln w="28575">
            <a:solidFill>
              <a:schemeClr val="accent2"/>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39" name="Text Placeholder 3"/>
          <p:cNvSpPr>
            <a:spLocks noGrp="1"/>
          </p:cNvSpPr>
          <p:nvPr>
            <p:ph type="body" sz="half" idx="19"/>
          </p:nvPr>
        </p:nvSpPr>
        <p:spPr>
          <a:xfrm>
            <a:off x="2438401" y="4254947"/>
            <a:ext cx="1851785" cy="508973"/>
          </a:xfrm>
          <a:prstGeom prst="rect">
            <a:avLst/>
          </a:prstGeom>
        </p:spPr>
        <p:txBody>
          <a:bodyPr wrap="square" lIns="0" tIns="0" rIns="0" bIns="0" anchor="t">
            <a:noAutofit/>
          </a:bodyPr>
          <a:lstStyle>
            <a:lvl1pPr marL="0" indent="0" algn="l">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0" name="Text Placeholder 3"/>
          <p:cNvSpPr>
            <a:spLocks noGrp="1"/>
          </p:cNvSpPr>
          <p:nvPr>
            <p:ph type="body" sz="half" idx="20"/>
          </p:nvPr>
        </p:nvSpPr>
        <p:spPr>
          <a:xfrm>
            <a:off x="2438401" y="4805503"/>
            <a:ext cx="2400967" cy="1143811"/>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6" name="Picture Placeholder 7"/>
          <p:cNvSpPr>
            <a:spLocks noGrp="1"/>
          </p:cNvSpPr>
          <p:nvPr>
            <p:ph type="pic" sz="quarter" idx="21" hasCustomPrompt="1"/>
          </p:nvPr>
        </p:nvSpPr>
        <p:spPr>
          <a:xfrm>
            <a:off x="9992223" y="1916160"/>
            <a:ext cx="1523837" cy="1551221"/>
          </a:xfrm>
          <a:prstGeom prst="roundRect">
            <a:avLst>
              <a:gd name="adj" fmla="val 8424"/>
            </a:avLst>
          </a:prstGeom>
          <a:ln w="28575">
            <a:solidFill>
              <a:schemeClr val="accent3"/>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47" name="Text Placeholder 3"/>
          <p:cNvSpPr>
            <a:spLocks noGrp="1"/>
          </p:cNvSpPr>
          <p:nvPr>
            <p:ph type="body" sz="half" idx="22"/>
          </p:nvPr>
        </p:nvSpPr>
        <p:spPr>
          <a:xfrm>
            <a:off x="7900256" y="1836234"/>
            <a:ext cx="1851785" cy="508973"/>
          </a:xfrm>
          <a:prstGeom prst="rect">
            <a:avLst/>
          </a:prstGeom>
        </p:spPr>
        <p:txBody>
          <a:bodyPr wrap="square" lIns="0" tIns="0" rIns="0" bIns="0" anchor="t">
            <a:noAutofit/>
          </a:bodyPr>
          <a:lstStyle>
            <a:lvl1pPr marL="0" indent="0" algn="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8" name="Text Placeholder 3"/>
          <p:cNvSpPr>
            <a:spLocks noGrp="1"/>
          </p:cNvSpPr>
          <p:nvPr>
            <p:ph type="body" sz="half" idx="23"/>
          </p:nvPr>
        </p:nvSpPr>
        <p:spPr>
          <a:xfrm>
            <a:off x="7351074" y="2386789"/>
            <a:ext cx="2400967" cy="1143811"/>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0" name="Picture Placeholder 7"/>
          <p:cNvSpPr>
            <a:spLocks noGrp="1"/>
          </p:cNvSpPr>
          <p:nvPr>
            <p:ph type="pic" sz="quarter" idx="24" hasCustomPrompt="1"/>
          </p:nvPr>
        </p:nvSpPr>
        <p:spPr>
          <a:xfrm>
            <a:off x="9992223" y="4355190"/>
            <a:ext cx="1523837" cy="1551221"/>
          </a:xfrm>
          <a:prstGeom prst="roundRect">
            <a:avLst>
              <a:gd name="adj" fmla="val 8424"/>
            </a:avLst>
          </a:prstGeom>
          <a:ln w="28575">
            <a:solidFill>
              <a:schemeClr val="accent4"/>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51" name="Text Placeholder 3"/>
          <p:cNvSpPr>
            <a:spLocks noGrp="1"/>
          </p:cNvSpPr>
          <p:nvPr>
            <p:ph type="body" sz="half" idx="25"/>
          </p:nvPr>
        </p:nvSpPr>
        <p:spPr>
          <a:xfrm>
            <a:off x="7900256" y="4275263"/>
            <a:ext cx="1851785" cy="508973"/>
          </a:xfrm>
          <a:prstGeom prst="rect">
            <a:avLst/>
          </a:prstGeom>
        </p:spPr>
        <p:txBody>
          <a:bodyPr wrap="square" lIns="0" tIns="0" rIns="0" bIns="0" anchor="t">
            <a:noAutofit/>
          </a:bodyPr>
          <a:lstStyle>
            <a:lvl1pPr marL="0" indent="0" algn="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2" name="Text Placeholder 3"/>
          <p:cNvSpPr>
            <a:spLocks noGrp="1"/>
          </p:cNvSpPr>
          <p:nvPr>
            <p:ph type="body" sz="half" idx="26"/>
          </p:nvPr>
        </p:nvSpPr>
        <p:spPr>
          <a:xfrm>
            <a:off x="7351074" y="4825819"/>
            <a:ext cx="2400967" cy="1143811"/>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5" name="Rounded Rectangle 64"/>
          <p:cNvSpPr/>
          <p:nvPr userDrawn="1"/>
        </p:nvSpPr>
        <p:spPr>
          <a:xfrm>
            <a:off x="4965699" y="2870201"/>
            <a:ext cx="2032003" cy="1914036"/>
          </a:xfrm>
          <a:prstGeom prst="roundRect">
            <a:avLst>
              <a:gd name="adj" fmla="val 80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Freeform 245"/>
          <p:cNvSpPr>
            <a:spLocks/>
          </p:cNvSpPr>
          <p:nvPr userDrawn="1"/>
        </p:nvSpPr>
        <p:spPr bwMode="auto">
          <a:xfrm>
            <a:off x="5598413" y="3443930"/>
            <a:ext cx="766577" cy="766577"/>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6"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7"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620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500" fill="hold"/>
                                        <p:tgtEl>
                                          <p:spTgt spid="53"/>
                                        </p:tgtEl>
                                        <p:attrNameLst>
                                          <p:attrName>ppt_w</p:attrName>
                                        </p:attrNameLst>
                                      </p:cBhvr>
                                      <p:tavLst>
                                        <p:tav tm="0">
                                          <p:val>
                                            <p:fltVal val="0"/>
                                          </p:val>
                                        </p:tav>
                                        <p:tav tm="100000">
                                          <p:val>
                                            <p:strVal val="#ppt_w"/>
                                          </p:val>
                                        </p:tav>
                                      </p:tavLst>
                                    </p:anim>
                                    <p:anim calcmode="lin" valueType="num">
                                      <p:cBhvr>
                                        <p:cTn id="22" dur="500" fill="hold"/>
                                        <p:tgtEl>
                                          <p:spTgt spid="53"/>
                                        </p:tgtEl>
                                        <p:attrNameLst>
                                          <p:attrName>ppt_h</p:attrName>
                                        </p:attrNameLst>
                                      </p:cBhvr>
                                      <p:tavLst>
                                        <p:tav tm="0">
                                          <p:val>
                                            <p:fltVal val="0"/>
                                          </p:val>
                                        </p:tav>
                                        <p:tav tm="100000">
                                          <p:val>
                                            <p:strVal val="#ppt_h"/>
                                          </p:val>
                                        </p:tav>
                                      </p:tavLst>
                                    </p:anim>
                                    <p:animEffect transition="in" filter="fade">
                                      <p:cBhvr>
                                        <p:cTn id="23" dur="500"/>
                                        <p:tgtEl>
                                          <p:spTgt spid="53"/>
                                        </p:tgtEl>
                                      </p:cBhvr>
                                    </p:animEffect>
                                  </p:childTnLst>
                                </p:cTn>
                              </p:par>
                            </p:childTnLst>
                          </p:cTn>
                        </p:par>
                        <p:par>
                          <p:cTn id="24" fill="hold">
                            <p:stCondLst>
                              <p:cond delay="2000"/>
                            </p:stCondLst>
                            <p:childTnLst>
                              <p:par>
                                <p:cTn id="25" presetID="16" presetClass="entr" presetSubtype="4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outHorizontal)">
                                      <p:cBhvr>
                                        <p:cTn id="27" dur="500"/>
                                        <p:tgtEl>
                                          <p:spTgt spid="34"/>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000"/>
                            </p:stCondLst>
                            <p:childTnLst>
                              <p:par>
                                <p:cTn id="33" presetID="22" presetClass="entr" presetSubtype="8" fill="hold" grpId="0" nodeType="afterEffect" nodePh="1">
                                  <p:stCondLst>
                                    <p:cond delay="0"/>
                                  </p:stCondLst>
                                  <p:endCondLst>
                                    <p:cond evt="begin" delay="0">
                                      <p:tn val="33"/>
                                    </p:cond>
                                  </p:end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wipe(left)">
                                      <p:cBhvr>
                                        <p:cTn id="35" dur="500"/>
                                        <p:tgtEl>
                                          <p:spTgt spid="35">
                                            <p:txEl>
                                              <p:pRg st="0" end="0"/>
                                            </p:txEl>
                                          </p:spTgt>
                                        </p:tgtEl>
                                      </p:cBhvr>
                                    </p:animEffect>
                                  </p:childTnLst>
                                </p:cTn>
                              </p:par>
                            </p:childTnLst>
                          </p:cTn>
                        </p:par>
                        <p:par>
                          <p:cTn id="36" fill="hold">
                            <p:stCondLst>
                              <p:cond delay="3500"/>
                            </p:stCondLst>
                            <p:childTnLst>
                              <p:par>
                                <p:cTn id="37" presetID="22" presetClass="entr" presetSubtype="8" fill="hold" grpId="0" nodeType="afterEffect" nodePh="1">
                                  <p:stCondLst>
                                    <p:cond delay="0"/>
                                  </p:stCondLst>
                                  <p:endCondLst>
                                    <p:cond evt="begin" delay="0">
                                      <p:tn val="37"/>
                                    </p:cond>
                                  </p:end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wipe(left)">
                                      <p:cBhvr>
                                        <p:cTn id="39" dur="500"/>
                                        <p:tgtEl>
                                          <p:spTgt spid="36">
                                            <p:txEl>
                                              <p:pRg st="0" end="0"/>
                                            </p:txEl>
                                          </p:spTgt>
                                        </p:tgtEl>
                                      </p:cBhvr>
                                    </p:animEffect>
                                  </p:childTnLst>
                                </p:cTn>
                              </p:par>
                            </p:childTnLst>
                          </p:cTn>
                        </p:par>
                        <p:par>
                          <p:cTn id="40" fill="hold">
                            <p:stCondLst>
                              <p:cond delay="4000"/>
                            </p:stCondLst>
                            <p:childTnLst>
                              <p:par>
                                <p:cTn id="41" presetID="16" presetClass="entr" presetSubtype="42"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outHorizontal)">
                                      <p:cBhvr>
                                        <p:cTn id="43" dur="500"/>
                                        <p:tgtEl>
                                          <p:spTgt spid="3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50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39">
                                            <p:txEl>
                                              <p:pRg st="0" end="0"/>
                                            </p:txEl>
                                          </p:spTgt>
                                        </p:tgtEl>
                                        <p:attrNameLst>
                                          <p:attrName>style.visibility</p:attrName>
                                        </p:attrNameLst>
                                      </p:cBhvr>
                                      <p:to>
                                        <p:strVal val="visible"/>
                                      </p:to>
                                    </p:set>
                                    <p:animEffect transition="in" filter="wipe(left)">
                                      <p:cBhvr>
                                        <p:cTn id="51" dur="500"/>
                                        <p:tgtEl>
                                          <p:spTgt spid="39">
                                            <p:txEl>
                                              <p:pRg st="0" end="0"/>
                                            </p:txEl>
                                          </p:spTgt>
                                        </p:tgtEl>
                                      </p:cBhvr>
                                    </p:animEffect>
                                  </p:childTnLst>
                                </p:cTn>
                              </p:par>
                            </p:childTnLst>
                          </p:cTn>
                        </p:par>
                        <p:par>
                          <p:cTn id="52" fill="hold">
                            <p:stCondLst>
                              <p:cond delay="5500"/>
                            </p:stCondLst>
                            <p:childTnLst>
                              <p:par>
                                <p:cTn id="53" presetID="22" presetClass="entr" presetSubtype="8" fill="hold" grpId="0" nodeType="afterEffect" nodePh="1">
                                  <p:stCondLst>
                                    <p:cond delay="0"/>
                                  </p:stCondLst>
                                  <p:endCondLst>
                                    <p:cond evt="begin" delay="0">
                                      <p:tn val="53"/>
                                    </p:cond>
                                  </p:endCondLst>
                                  <p:childTnLst>
                                    <p:set>
                                      <p:cBhvr>
                                        <p:cTn id="54" dur="1" fill="hold">
                                          <p:stCondLst>
                                            <p:cond delay="0"/>
                                          </p:stCondLst>
                                        </p:cTn>
                                        <p:tgtEl>
                                          <p:spTgt spid="40">
                                            <p:txEl>
                                              <p:pRg st="0" end="0"/>
                                            </p:txEl>
                                          </p:spTgt>
                                        </p:tgtEl>
                                        <p:attrNameLst>
                                          <p:attrName>style.visibility</p:attrName>
                                        </p:attrNameLst>
                                      </p:cBhvr>
                                      <p:to>
                                        <p:strVal val="visible"/>
                                      </p:to>
                                    </p:set>
                                    <p:animEffect transition="in" filter="wipe(left)">
                                      <p:cBhvr>
                                        <p:cTn id="55" dur="500"/>
                                        <p:tgtEl>
                                          <p:spTgt spid="40">
                                            <p:txEl>
                                              <p:pRg st="0" end="0"/>
                                            </p:txEl>
                                          </p:spTgt>
                                        </p:tgtEl>
                                      </p:cBhvr>
                                    </p:animEffect>
                                  </p:childTnLst>
                                </p:cTn>
                              </p:par>
                            </p:childTnLst>
                          </p:cTn>
                        </p:par>
                        <p:par>
                          <p:cTn id="56" fill="hold">
                            <p:stCondLst>
                              <p:cond delay="6000"/>
                            </p:stCondLst>
                            <p:childTnLst>
                              <p:par>
                                <p:cTn id="57" presetID="16" presetClass="entr" presetSubtype="42"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outHorizontal)">
                                      <p:cBhvr>
                                        <p:cTn id="59" dur="500"/>
                                        <p:tgtEl>
                                          <p:spTgt spid="46"/>
                                        </p:tgtEl>
                                      </p:cBhvr>
                                    </p:animEffect>
                                  </p:childTnLst>
                                </p:cTn>
                              </p:par>
                            </p:childTnLst>
                          </p:cTn>
                        </p:par>
                        <p:par>
                          <p:cTn id="60" fill="hold">
                            <p:stCondLst>
                              <p:cond delay="6500"/>
                            </p:stCondLst>
                            <p:childTnLst>
                              <p:par>
                                <p:cTn id="61" presetID="22" presetClass="entr" presetSubtype="2"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right)">
                                      <p:cBhvr>
                                        <p:cTn id="63" dur="500"/>
                                        <p:tgtEl>
                                          <p:spTgt spid="41"/>
                                        </p:tgtEl>
                                      </p:cBhvr>
                                    </p:animEffect>
                                  </p:childTnLst>
                                </p:cTn>
                              </p:par>
                            </p:childTnLst>
                          </p:cTn>
                        </p:par>
                        <p:par>
                          <p:cTn id="64" fill="hold">
                            <p:stCondLst>
                              <p:cond delay="7000"/>
                            </p:stCondLst>
                            <p:childTnLst>
                              <p:par>
                                <p:cTn id="65" presetID="22" presetClass="entr" presetSubtype="2" fill="hold" grpId="0" nodeType="afterEffect" nodePh="1">
                                  <p:stCondLst>
                                    <p:cond delay="0"/>
                                  </p:stCondLst>
                                  <p:endCondLst>
                                    <p:cond evt="begin" delay="0">
                                      <p:tn val="65"/>
                                    </p:cond>
                                  </p:endCondLst>
                                  <p:childTnLst>
                                    <p:set>
                                      <p:cBhvr>
                                        <p:cTn id="66" dur="1" fill="hold">
                                          <p:stCondLst>
                                            <p:cond delay="0"/>
                                          </p:stCondLst>
                                        </p:cTn>
                                        <p:tgtEl>
                                          <p:spTgt spid="47">
                                            <p:txEl>
                                              <p:pRg st="0" end="0"/>
                                            </p:txEl>
                                          </p:spTgt>
                                        </p:tgtEl>
                                        <p:attrNameLst>
                                          <p:attrName>style.visibility</p:attrName>
                                        </p:attrNameLst>
                                      </p:cBhvr>
                                      <p:to>
                                        <p:strVal val="visible"/>
                                      </p:to>
                                    </p:set>
                                    <p:animEffect transition="in" filter="wipe(right)">
                                      <p:cBhvr>
                                        <p:cTn id="67" dur="500"/>
                                        <p:tgtEl>
                                          <p:spTgt spid="47">
                                            <p:txEl>
                                              <p:pRg st="0" end="0"/>
                                            </p:txEl>
                                          </p:spTgt>
                                        </p:tgtEl>
                                      </p:cBhvr>
                                    </p:animEffect>
                                  </p:childTnLst>
                                </p:cTn>
                              </p:par>
                            </p:childTnLst>
                          </p:cTn>
                        </p:par>
                        <p:par>
                          <p:cTn id="68" fill="hold">
                            <p:stCondLst>
                              <p:cond delay="7500"/>
                            </p:stCondLst>
                            <p:childTnLst>
                              <p:par>
                                <p:cTn id="69" presetID="22" presetClass="entr" presetSubtype="2" fill="hold" grpId="0" nodeType="afterEffect" nodePh="1">
                                  <p:stCondLst>
                                    <p:cond delay="0"/>
                                  </p:stCondLst>
                                  <p:endCondLst>
                                    <p:cond evt="begin" delay="0">
                                      <p:tn val="69"/>
                                    </p:cond>
                                  </p:endCondLst>
                                  <p:childTnLst>
                                    <p:set>
                                      <p:cBhvr>
                                        <p:cTn id="70" dur="1" fill="hold">
                                          <p:stCondLst>
                                            <p:cond delay="0"/>
                                          </p:stCondLst>
                                        </p:cTn>
                                        <p:tgtEl>
                                          <p:spTgt spid="48">
                                            <p:txEl>
                                              <p:pRg st="0" end="0"/>
                                            </p:txEl>
                                          </p:spTgt>
                                        </p:tgtEl>
                                        <p:attrNameLst>
                                          <p:attrName>style.visibility</p:attrName>
                                        </p:attrNameLst>
                                      </p:cBhvr>
                                      <p:to>
                                        <p:strVal val="visible"/>
                                      </p:to>
                                    </p:set>
                                    <p:animEffect transition="in" filter="wipe(right)">
                                      <p:cBhvr>
                                        <p:cTn id="71" dur="500"/>
                                        <p:tgtEl>
                                          <p:spTgt spid="48">
                                            <p:txEl>
                                              <p:pRg st="0" end="0"/>
                                            </p:txEl>
                                          </p:spTgt>
                                        </p:tgtEl>
                                      </p:cBhvr>
                                    </p:animEffect>
                                  </p:childTnLst>
                                </p:cTn>
                              </p:par>
                            </p:childTnLst>
                          </p:cTn>
                        </p:par>
                        <p:par>
                          <p:cTn id="72" fill="hold">
                            <p:stCondLst>
                              <p:cond delay="8000"/>
                            </p:stCondLst>
                            <p:childTnLst>
                              <p:par>
                                <p:cTn id="73" presetID="16" presetClass="entr" presetSubtype="42"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barn(outHorizontal)">
                                      <p:cBhvr>
                                        <p:cTn id="75" dur="500"/>
                                        <p:tgtEl>
                                          <p:spTgt spid="50"/>
                                        </p:tgtEl>
                                      </p:cBhvr>
                                    </p:animEffect>
                                  </p:childTnLst>
                                </p:cTn>
                              </p:par>
                            </p:childTnLst>
                          </p:cTn>
                        </p:par>
                        <p:par>
                          <p:cTn id="76" fill="hold">
                            <p:stCondLst>
                              <p:cond delay="8500"/>
                            </p:stCondLst>
                            <p:childTnLst>
                              <p:par>
                                <p:cTn id="77" presetID="22" presetClass="entr" presetSubtype="2"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right)">
                                      <p:cBhvr>
                                        <p:cTn id="79" dur="500"/>
                                        <p:tgtEl>
                                          <p:spTgt spid="49"/>
                                        </p:tgtEl>
                                      </p:cBhvr>
                                    </p:animEffect>
                                  </p:childTnLst>
                                </p:cTn>
                              </p:par>
                            </p:childTnLst>
                          </p:cTn>
                        </p:par>
                        <p:par>
                          <p:cTn id="80" fill="hold">
                            <p:stCondLst>
                              <p:cond delay="9000"/>
                            </p:stCondLst>
                            <p:childTnLst>
                              <p:par>
                                <p:cTn id="81" presetID="22" presetClass="entr" presetSubtype="2" fill="hold" grpId="0" nodeType="afterEffect" nodePh="1">
                                  <p:stCondLst>
                                    <p:cond delay="0"/>
                                  </p:stCondLst>
                                  <p:endCondLst>
                                    <p:cond evt="begin" delay="0">
                                      <p:tn val="81"/>
                                    </p:cond>
                                  </p:endCondLst>
                                  <p:childTnLst>
                                    <p:set>
                                      <p:cBhvr>
                                        <p:cTn id="82" dur="1" fill="hold">
                                          <p:stCondLst>
                                            <p:cond delay="0"/>
                                          </p:stCondLst>
                                        </p:cTn>
                                        <p:tgtEl>
                                          <p:spTgt spid="51">
                                            <p:txEl>
                                              <p:pRg st="0" end="0"/>
                                            </p:txEl>
                                          </p:spTgt>
                                        </p:tgtEl>
                                        <p:attrNameLst>
                                          <p:attrName>style.visibility</p:attrName>
                                        </p:attrNameLst>
                                      </p:cBhvr>
                                      <p:to>
                                        <p:strVal val="visible"/>
                                      </p:to>
                                    </p:set>
                                    <p:animEffect transition="in" filter="wipe(right)">
                                      <p:cBhvr>
                                        <p:cTn id="83" dur="500"/>
                                        <p:tgtEl>
                                          <p:spTgt spid="51">
                                            <p:txEl>
                                              <p:pRg st="0" end="0"/>
                                            </p:txEl>
                                          </p:spTgt>
                                        </p:tgtEl>
                                      </p:cBhvr>
                                    </p:animEffect>
                                  </p:childTnLst>
                                </p:cTn>
                              </p:par>
                            </p:childTnLst>
                          </p:cTn>
                        </p:par>
                        <p:par>
                          <p:cTn id="84" fill="hold">
                            <p:stCondLst>
                              <p:cond delay="9500"/>
                            </p:stCondLst>
                            <p:childTnLst>
                              <p:par>
                                <p:cTn id="85" presetID="22" presetClass="entr" presetSubtype="2" fill="hold" grpId="0" nodeType="afterEffect" nodePh="1">
                                  <p:stCondLst>
                                    <p:cond delay="0"/>
                                  </p:stCondLst>
                                  <p:endCondLst>
                                    <p:cond evt="begin" delay="0">
                                      <p:tn val="85"/>
                                    </p:cond>
                                  </p:endCondLst>
                                  <p:childTnLst>
                                    <p:set>
                                      <p:cBhvr>
                                        <p:cTn id="86" dur="1" fill="hold">
                                          <p:stCondLst>
                                            <p:cond delay="0"/>
                                          </p:stCondLst>
                                        </p:cTn>
                                        <p:tgtEl>
                                          <p:spTgt spid="52">
                                            <p:txEl>
                                              <p:pRg st="0" end="0"/>
                                            </p:txEl>
                                          </p:spTgt>
                                        </p:tgtEl>
                                        <p:attrNameLst>
                                          <p:attrName>style.visibility</p:attrName>
                                        </p:attrNameLst>
                                      </p:cBhvr>
                                      <p:to>
                                        <p:strVal val="visible"/>
                                      </p:to>
                                    </p:set>
                                    <p:animEffect transition="in" filter="wipe(right)">
                                      <p:cBhvr>
                                        <p:cTn id="87"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1" grpId="0" animBg="1"/>
      <p:bldP spid="37" grpId="0" animBg="1"/>
      <p:bldP spid="20" grpId="0" animBg="1"/>
      <p:bldP spid="34" grpId="0" animBg="1"/>
      <p:bldP spid="3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6" grpId="0" animBg="1"/>
      <p:bldP spid="47"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right)">
                      <p:cBhvr>
                        <p:cTn dur="500"/>
                        <p:tgtEl>
                          <p:spTgt spid="47"/>
                        </p:tgtEl>
                      </p:cBhvr>
                    </p:animEffect>
                  </p:childTnLst>
                </p:cTn>
              </p:par>
            </p:tnLst>
          </p:tmpl>
        </p:tmplLst>
      </p:bldP>
      <p:bldP spid="48"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right)">
                      <p:cBhvr>
                        <p:cTn dur="500"/>
                        <p:tgtEl>
                          <p:spTgt spid="48"/>
                        </p:tgtEl>
                      </p:cBhvr>
                    </p:animEffect>
                  </p:childTnLst>
                </p:cTn>
              </p:par>
            </p:tnLst>
          </p:tmpl>
        </p:tmplLst>
      </p:bldP>
      <p:bldP spid="50" grpId="0" animBg="1"/>
      <p:bldP spid="51"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65" grpId="0" animBg="1"/>
      <p:bldP spid="53" grpId="0" animBg="1"/>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Pagrindinis">
    <p:bg>
      <p:bgPr>
        <a:solidFill>
          <a:srgbClr val="DCDCDC"/>
        </a:solidFill>
        <a:effectLst/>
      </p:bgPr>
    </p:bg>
    <p:spTree>
      <p:nvGrpSpPr>
        <p:cNvPr id="1" name=""/>
        <p:cNvGrpSpPr/>
        <p:nvPr/>
      </p:nvGrpSpPr>
      <p:grpSpPr>
        <a:xfrm>
          <a:off x="0" y="0"/>
          <a:ext cx="0" cy="0"/>
          <a:chOff x="0" y="0"/>
          <a:chExt cx="0" cy="0"/>
        </a:xfrm>
      </p:grpSpPr>
      <p:pic>
        <p:nvPicPr>
          <p:cNvPr id="17" name="Picture 16" descr="Logo&#10;&#10;Description automatically generated with medium confidence">
            <a:extLst>
              <a:ext uri="{FF2B5EF4-FFF2-40B4-BE49-F238E27FC236}">
                <a16:creationId xmlns:a16="http://schemas.microsoft.com/office/drawing/2014/main" id="{954D973F-A96E-AF06-6554-2DCAEF089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55" y="0"/>
            <a:ext cx="12168845" cy="6858000"/>
          </a:xfrm>
          <a:prstGeom prst="rect">
            <a:avLst/>
          </a:prstGeom>
        </p:spPr>
      </p:pic>
      <p:sp>
        <p:nvSpPr>
          <p:cNvPr id="2" name="Title 1">
            <a:extLst>
              <a:ext uri="{FF2B5EF4-FFF2-40B4-BE49-F238E27FC236}">
                <a16:creationId xmlns:a16="http://schemas.microsoft.com/office/drawing/2014/main" id="{4B56516C-543C-6E55-A0F9-D04DA19B3F05}"/>
              </a:ext>
            </a:extLst>
          </p:cNvPr>
          <p:cNvSpPr>
            <a:spLocks noGrp="1"/>
          </p:cNvSpPr>
          <p:nvPr>
            <p:ph type="title" hasCustomPrompt="1"/>
          </p:nvPr>
        </p:nvSpPr>
        <p:spPr>
          <a:xfrm>
            <a:off x="479425" y="2217795"/>
            <a:ext cx="6362242" cy="1951892"/>
          </a:xfrm>
          <a:prstGeom prst="rect">
            <a:avLst/>
          </a:prstGeom>
        </p:spPr>
        <p:txBody>
          <a:bodyPr/>
          <a:lstStyle>
            <a:lvl1pPr>
              <a:lnSpc>
                <a:spcPct val="80000"/>
              </a:lnSpc>
              <a:defRPr sz="5300" b="0">
                <a:solidFill>
                  <a:srgbClr val="092D68"/>
                </a:solidFill>
                <a:latin typeface="DM Serif Display" pitchFamily="2" charset="0"/>
              </a:defRPr>
            </a:lvl1pPr>
          </a:lstStyle>
          <a:p>
            <a:r>
              <a:rPr lang="lt-LT" dirty="0"/>
              <a:t>Prezentacijos</a:t>
            </a:r>
            <a:br>
              <a:rPr lang="lt-LT" dirty="0"/>
            </a:br>
            <a:r>
              <a:rPr lang="lt-LT" dirty="0"/>
              <a:t>pavadinimas</a:t>
            </a:r>
            <a:endParaRPr lang="x-none" dirty="0"/>
          </a:p>
        </p:txBody>
      </p:sp>
      <p:sp>
        <p:nvSpPr>
          <p:cNvPr id="6" name="Title 1">
            <a:extLst>
              <a:ext uri="{FF2B5EF4-FFF2-40B4-BE49-F238E27FC236}">
                <a16:creationId xmlns:a16="http://schemas.microsoft.com/office/drawing/2014/main" id="{CDFE79BE-CDE8-E4D2-17EB-D976AD165BB9}"/>
              </a:ext>
            </a:extLst>
          </p:cNvPr>
          <p:cNvSpPr txBox="1">
            <a:spLocks/>
          </p:cNvSpPr>
          <p:nvPr userDrawn="1"/>
        </p:nvSpPr>
        <p:spPr>
          <a:xfrm>
            <a:off x="479425" y="4464783"/>
            <a:ext cx="6362242" cy="1951892"/>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DCDCDC"/>
                </a:solidFill>
                <a:uFillTx/>
                <a:latin typeface="DM Serif Display" pitchFamily="2" charset="0"/>
              </a:defRPr>
            </a:lvl1pPr>
          </a:lstStyle>
          <a:p>
            <a:endParaRPr lang="x-none" dirty="0"/>
          </a:p>
        </p:txBody>
      </p:sp>
      <p:sp>
        <p:nvSpPr>
          <p:cNvPr id="4" name="Text Placeholder 4">
            <a:extLst>
              <a:ext uri="{FF2B5EF4-FFF2-40B4-BE49-F238E27FC236}">
                <a16:creationId xmlns:a16="http://schemas.microsoft.com/office/drawing/2014/main" id="{616D93F7-F62C-C5C7-53ED-AA483DF8FDA6}"/>
              </a:ext>
            </a:extLst>
          </p:cNvPr>
          <p:cNvSpPr>
            <a:spLocks noGrp="1"/>
          </p:cNvSpPr>
          <p:nvPr>
            <p:ph type="body" sz="quarter" idx="10" hasCustomPrompt="1"/>
          </p:nvPr>
        </p:nvSpPr>
        <p:spPr>
          <a:xfrm>
            <a:off x="479425" y="4807634"/>
            <a:ext cx="3817394" cy="493395"/>
          </a:xfrm>
          <a:prstGeom prst="rect">
            <a:avLst/>
          </a:prstGeom>
        </p:spPr>
        <p:txBody>
          <a:bodyPr>
            <a:noAutofit/>
          </a:bodyPr>
          <a:lstStyle>
            <a:lvl1pPr marL="0" marR="0" indent="0" algn="l" defTabSz="914400" rtl="0" eaLnBrk="1" fontAlgn="auto" latinLnBrk="0" hangingPunct="1">
              <a:lnSpc>
                <a:spcPts val="440"/>
              </a:lnSpc>
              <a:spcBef>
                <a:spcPts val="0"/>
              </a:spcBef>
              <a:spcAft>
                <a:spcPts val="1200"/>
              </a:spcAft>
              <a:buClrTx/>
              <a:buSzPct val="100000"/>
              <a:buFont typeface="Arial" panose="020B0604020202020204" pitchFamily="34" charset="0"/>
              <a:buNone/>
              <a:tabLst/>
              <a:defRPr sz="1200" spc="40" baseline="0">
                <a:solidFill>
                  <a:srgbClr val="092D68"/>
                </a:solidFill>
                <a:latin typeface="DM Sans" pitchFamily="2" charset="77"/>
              </a:defRPr>
            </a:lvl1pPr>
          </a:lstStyle>
          <a:p>
            <a:pPr lvl="0"/>
            <a:r>
              <a:rPr lang="en-US" dirty="0"/>
              <a:t>NAME SURNAME</a:t>
            </a:r>
          </a:p>
          <a:p>
            <a:pPr lvl="0"/>
            <a:r>
              <a:rPr lang="en-US" dirty="0"/>
              <a:t>Lorem Ipsum</a:t>
            </a:r>
          </a:p>
          <a:p>
            <a:pPr lvl="0"/>
            <a:r>
              <a:rPr lang="en-US" dirty="0"/>
              <a:t>2022 10 13</a:t>
            </a:r>
          </a:p>
        </p:txBody>
      </p:sp>
      <p:pic>
        <p:nvPicPr>
          <p:cNvPr id="5" name="Picture 4" descr="A picture containing graphical user interface&#10;&#10;Description automatically generated">
            <a:extLst>
              <a:ext uri="{FF2B5EF4-FFF2-40B4-BE49-F238E27FC236}">
                <a16:creationId xmlns:a16="http://schemas.microsoft.com/office/drawing/2014/main" id="{5C2D81F4-DD5B-049D-12CC-11CD5E39CA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126" t="11906" r="10043" b="14293"/>
          <a:stretch/>
        </p:blipFill>
        <p:spPr>
          <a:xfrm>
            <a:off x="381000" y="5643881"/>
            <a:ext cx="2497932" cy="942658"/>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4B8CCD33-A910-963A-986E-BD3E9943EC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492" y="365639"/>
            <a:ext cx="3069204" cy="1173211"/>
          </a:xfrm>
          <a:prstGeom prst="rect">
            <a:avLst/>
          </a:prstGeom>
        </p:spPr>
      </p:pic>
    </p:spTree>
    <p:extLst>
      <p:ext uri="{BB962C8B-B14F-4D97-AF65-F5344CB8AC3E}">
        <p14:creationId xmlns:p14="http://schemas.microsoft.com/office/powerpoint/2010/main" val="3223915179"/>
      </p:ext>
    </p:extLst>
  </p:cSld>
  <p:clrMapOvr>
    <a:masterClrMapping/>
  </p:clrMapOvr>
  <p:extLst>
    <p:ext uri="{DCECCB84-F9BA-43D5-87BE-67443E8EF086}">
      <p15:sldGuideLst xmlns:p15="http://schemas.microsoft.com/office/powerpoint/2012/main">
        <p15:guide id="1" pos="737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eam09">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roundRect">
            <a:avLst>
              <a:gd name="adj" fmla="val 9160"/>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roundRect">
            <a:avLst>
              <a:gd name="adj" fmla="val 10232"/>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roundRect">
            <a:avLst>
              <a:gd name="adj" fmla="val 11305"/>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roundRect">
            <a:avLst>
              <a:gd name="adj" fmla="val 10769"/>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5"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4381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eam03">
    <p:spTree>
      <p:nvGrpSpPr>
        <p:cNvPr id="1" name=""/>
        <p:cNvGrpSpPr/>
        <p:nvPr/>
      </p:nvGrpSpPr>
      <p:grpSpPr>
        <a:xfrm>
          <a:off x="0" y="0"/>
          <a:ext cx="0" cy="0"/>
          <a:chOff x="0" y="0"/>
          <a:chExt cx="0" cy="0"/>
        </a:xfrm>
      </p:grpSpPr>
      <p:sp>
        <p:nvSpPr>
          <p:cNvPr id="18" name="Text Placeholder 3"/>
          <p:cNvSpPr>
            <a:spLocks noGrp="1"/>
          </p:cNvSpPr>
          <p:nvPr>
            <p:ph type="body" sz="half" idx="16"/>
          </p:nvPr>
        </p:nvSpPr>
        <p:spPr>
          <a:xfrm>
            <a:off x="1700389" y="4639711"/>
            <a:ext cx="1895355" cy="508973"/>
          </a:xfrm>
          <a:prstGeom prst="rect">
            <a:avLst/>
          </a:prstGeom>
        </p:spPr>
        <p:txBody>
          <a:bodyPr wrap="square" lIns="0" tIns="0" rIns="0" bIns="0" anchor="t">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9" name="Picture Placeholder 7"/>
          <p:cNvSpPr>
            <a:spLocks noGrp="1"/>
          </p:cNvSpPr>
          <p:nvPr>
            <p:ph type="pic" sz="quarter" idx="10" hasCustomPrompt="1"/>
          </p:nvPr>
        </p:nvSpPr>
        <p:spPr>
          <a:xfrm>
            <a:off x="1425789" y="2087867"/>
            <a:ext cx="2444555" cy="2443827"/>
          </a:xfrm>
          <a:prstGeom prst="diamond">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1" name="Text Placeholder 3"/>
          <p:cNvSpPr>
            <a:spLocks noGrp="1"/>
          </p:cNvSpPr>
          <p:nvPr>
            <p:ph type="body" sz="half" idx="17"/>
          </p:nvPr>
        </p:nvSpPr>
        <p:spPr>
          <a:xfrm>
            <a:off x="3420356" y="2555420"/>
            <a:ext cx="1895355" cy="508973"/>
          </a:xfrm>
          <a:prstGeom prst="rect">
            <a:avLst/>
          </a:prstGeom>
        </p:spPr>
        <p:txBody>
          <a:bodyPr wrap="square" lIns="0" tIns="0" rIns="0" bIns="0" anchor="t">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2" name="Picture Placeholder 7"/>
          <p:cNvSpPr>
            <a:spLocks noGrp="1"/>
          </p:cNvSpPr>
          <p:nvPr>
            <p:ph type="pic" sz="quarter" idx="18" hasCustomPrompt="1"/>
          </p:nvPr>
        </p:nvSpPr>
        <p:spPr>
          <a:xfrm>
            <a:off x="3146121" y="3102893"/>
            <a:ext cx="2444555" cy="2443827"/>
          </a:xfrm>
          <a:prstGeom prst="diamond">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20"/>
          </p:nvPr>
        </p:nvSpPr>
        <p:spPr>
          <a:xfrm>
            <a:off x="5152501" y="4639711"/>
            <a:ext cx="1895355" cy="508973"/>
          </a:xfrm>
          <a:prstGeom prst="rect">
            <a:avLst/>
          </a:prstGeom>
        </p:spPr>
        <p:txBody>
          <a:bodyPr wrap="square" lIns="0" tIns="0" rIns="0" bIns="0" anchor="t">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5" name="Picture Placeholder 7"/>
          <p:cNvSpPr>
            <a:spLocks noGrp="1"/>
          </p:cNvSpPr>
          <p:nvPr>
            <p:ph type="pic" sz="quarter" idx="21" hasCustomPrompt="1"/>
          </p:nvPr>
        </p:nvSpPr>
        <p:spPr>
          <a:xfrm>
            <a:off x="4866453" y="2087867"/>
            <a:ext cx="2444555" cy="2443827"/>
          </a:xfrm>
          <a:prstGeom prst="diamond">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7" name="Text Placeholder 3"/>
          <p:cNvSpPr>
            <a:spLocks noGrp="1"/>
          </p:cNvSpPr>
          <p:nvPr>
            <p:ph type="body" sz="half" idx="23"/>
          </p:nvPr>
        </p:nvSpPr>
        <p:spPr>
          <a:xfrm>
            <a:off x="6874101" y="2555420"/>
            <a:ext cx="1895355" cy="508973"/>
          </a:xfrm>
          <a:prstGeom prst="rect">
            <a:avLst/>
          </a:prstGeom>
        </p:spPr>
        <p:txBody>
          <a:bodyPr wrap="square" lIns="0" tIns="0" rIns="0" bIns="0" anchor="t">
            <a:noAutofit/>
          </a:bodyPr>
          <a:lstStyle>
            <a:lvl1pPr marL="0" indent="0" algn="ct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8" name="Picture Placeholder 7"/>
          <p:cNvSpPr>
            <a:spLocks noGrp="1"/>
          </p:cNvSpPr>
          <p:nvPr>
            <p:ph type="pic" sz="quarter" idx="24" hasCustomPrompt="1"/>
          </p:nvPr>
        </p:nvSpPr>
        <p:spPr>
          <a:xfrm>
            <a:off x="6586785" y="3102893"/>
            <a:ext cx="2444555" cy="2443827"/>
          </a:xfrm>
          <a:prstGeom prst="diamond">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ext Placeholder 3"/>
          <p:cNvSpPr>
            <a:spLocks noGrp="1"/>
          </p:cNvSpPr>
          <p:nvPr>
            <p:ph type="body" sz="half" idx="25"/>
          </p:nvPr>
        </p:nvSpPr>
        <p:spPr>
          <a:xfrm>
            <a:off x="8581717" y="4639711"/>
            <a:ext cx="1895355" cy="508973"/>
          </a:xfrm>
          <a:prstGeom prst="rect">
            <a:avLst/>
          </a:prstGeom>
        </p:spPr>
        <p:txBody>
          <a:bodyPr wrap="square" lIns="0" tIns="0" rIns="0" bIns="0" anchor="t">
            <a:noAutofit/>
          </a:bodyPr>
          <a:lstStyle>
            <a:lvl1pPr marL="0" indent="0" algn="ctr">
              <a:buNone/>
              <a:defRPr sz="1467" b="1" baseline="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7" name="Picture Placeholder 7"/>
          <p:cNvSpPr>
            <a:spLocks noGrp="1"/>
          </p:cNvSpPr>
          <p:nvPr>
            <p:ph type="pic" sz="quarter" idx="26" hasCustomPrompt="1"/>
          </p:nvPr>
        </p:nvSpPr>
        <p:spPr>
          <a:xfrm>
            <a:off x="8307117" y="2087867"/>
            <a:ext cx="2444555" cy="2443827"/>
          </a:xfrm>
          <a:prstGeom prst="diamond">
            <a:avLst/>
          </a:prstGeom>
          <a:ln w="28575">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5292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down)">
                                      <p:cBhvr>
                                        <p:cTn id="21" dur="500"/>
                                        <p:tgtEl>
                                          <p:spTgt spid="18">
                                            <p:txEl>
                                              <p:pRg st="0" end="0"/>
                                            </p:txEl>
                                          </p:spTgt>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22" presetClass="entr" presetSubtype="4" fill="hold" grpId="0" nodeType="afterEffect" nodePh="1">
                                  <p:stCondLst>
                                    <p:cond delay="0"/>
                                  </p:stCondLst>
                                  <p:endCondLst>
                                    <p:cond evt="begin" delay="0">
                                      <p:tn val="29"/>
                                    </p:cond>
                                  </p:endCondLst>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wipe(down)">
                                      <p:cBhvr>
                                        <p:cTn id="31" dur="500"/>
                                        <p:tgtEl>
                                          <p:spTgt spid="21">
                                            <p:txEl>
                                              <p:pRg st="0" end="0"/>
                                            </p:txEl>
                                          </p:spTgt>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3500"/>
                            </p:stCondLst>
                            <p:childTnLst>
                              <p:par>
                                <p:cTn id="39" presetID="22" presetClass="entr" presetSubtype="4" fill="hold" grpId="0" nodeType="afterEffect" nodePh="1">
                                  <p:stCondLst>
                                    <p:cond delay="0"/>
                                  </p:stCondLst>
                                  <p:endCondLst>
                                    <p:cond evt="begin" delay="0">
                                      <p:tn val="39"/>
                                    </p:cond>
                                  </p:endCondLst>
                                  <p:childTnLst>
                                    <p:set>
                                      <p:cBhvr>
                                        <p:cTn id="40" dur="1" fill="hold">
                                          <p:stCondLst>
                                            <p:cond delay="0"/>
                                          </p:stCondLst>
                                        </p:cTn>
                                        <p:tgtEl>
                                          <p:spTgt spid="24">
                                            <p:txEl>
                                              <p:pRg st="0" end="0"/>
                                            </p:txEl>
                                          </p:spTgt>
                                        </p:tgtEl>
                                        <p:attrNameLst>
                                          <p:attrName>style.visibility</p:attrName>
                                        </p:attrNameLst>
                                      </p:cBhvr>
                                      <p:to>
                                        <p:strVal val="visible"/>
                                      </p:to>
                                    </p:set>
                                    <p:animEffect transition="in" filter="wipe(down)">
                                      <p:cBhvr>
                                        <p:cTn id="41" dur="500"/>
                                        <p:tgtEl>
                                          <p:spTgt spid="24">
                                            <p:txEl>
                                              <p:pRg st="0" end="0"/>
                                            </p:txEl>
                                          </p:spTgt>
                                        </p:tgtEl>
                                      </p:cBhvr>
                                    </p:animEffect>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27">
                                            <p:txEl>
                                              <p:pRg st="0" end="0"/>
                                            </p:txEl>
                                          </p:spTgt>
                                        </p:tgtEl>
                                        <p:attrNameLst>
                                          <p:attrName>style.visibility</p:attrName>
                                        </p:attrNameLst>
                                      </p:cBhvr>
                                      <p:to>
                                        <p:strVal val="visible"/>
                                      </p:to>
                                    </p:set>
                                    <p:animEffect transition="in" filter="wipe(down)">
                                      <p:cBhvr>
                                        <p:cTn id="51" dur="500"/>
                                        <p:tgtEl>
                                          <p:spTgt spid="27">
                                            <p:txEl>
                                              <p:pRg st="0" end="0"/>
                                            </p:txEl>
                                          </p:spTgt>
                                        </p:tgtEl>
                                      </p:cBhvr>
                                    </p:animEffect>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46">
                                            <p:txEl>
                                              <p:pRg st="0" end="0"/>
                                            </p:txEl>
                                          </p:spTgt>
                                        </p:tgtEl>
                                        <p:attrNameLst>
                                          <p:attrName>style.visibility</p:attrName>
                                        </p:attrNameLst>
                                      </p:cBhvr>
                                      <p:to>
                                        <p:strVal val="visible"/>
                                      </p:to>
                                    </p:set>
                                    <p:animEffect transition="in" filter="wipe(down)">
                                      <p:cBhvr>
                                        <p:cTn id="61"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18"/>
                        </p:tgtEl>
                        <p:attrNameLst>
                          <p:attrName>style.visibility</p:attrName>
                        </p:attrNameLst>
                      </p:cBhvr>
                      <p:to>
                        <p:strVal val="visible"/>
                      </p:to>
                    </p:set>
                    <p:animEffect transition="in" filter="wipe(down)">
                      <p:cBhvr>
                        <p:cTn dur="500"/>
                        <p:tgtEl>
                          <p:spTgt spid="18"/>
                        </p:tgtEl>
                      </p:cBhvr>
                    </p:animEffect>
                  </p:childTnLst>
                </p:cTn>
              </p:par>
            </p:tnLst>
          </p:tmpl>
        </p:tmplLst>
      </p:bldP>
      <p:bldP spid="19" grpId="0" animBg="1"/>
      <p:bldP spid="2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P spid="22" grpId="0" animBg="1"/>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5" grpId="0" animBg="1"/>
      <p:bldP spid="2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animBg="1"/>
      <p:bldP spid="4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down)">
                      <p:cBhvr>
                        <p:cTn dur="500"/>
                        <p:tgtEl>
                          <p:spTgt spid="46"/>
                        </p:tgtEl>
                      </p:cBhvr>
                    </p:animEffect>
                  </p:childTnLst>
                </p:cTn>
              </p:par>
            </p:tnLst>
          </p:tmpl>
        </p:tmplLst>
      </p:bldP>
      <p:bldP spid="47" grpId="0" animBg="1"/>
      <p:bldP spid="20"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eam04">
    <p:spTree>
      <p:nvGrpSpPr>
        <p:cNvPr id="1" name=""/>
        <p:cNvGrpSpPr/>
        <p:nvPr/>
      </p:nvGrpSpPr>
      <p:grpSpPr>
        <a:xfrm>
          <a:off x="0" y="0"/>
          <a:ext cx="0" cy="0"/>
          <a:chOff x="0" y="0"/>
          <a:chExt cx="0" cy="0"/>
        </a:xfrm>
      </p:grpSpPr>
      <p:sp>
        <p:nvSpPr>
          <p:cNvPr id="16" name="Picture Placeholder 7"/>
          <p:cNvSpPr>
            <a:spLocks noGrp="1"/>
          </p:cNvSpPr>
          <p:nvPr>
            <p:ph type="pic" sz="quarter" idx="15" hasCustomPrompt="1"/>
          </p:nvPr>
        </p:nvSpPr>
        <p:spPr>
          <a:xfrm>
            <a:off x="736663"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17" name="Rectangle 16"/>
          <p:cNvSpPr/>
          <p:nvPr userDrawn="1"/>
        </p:nvSpPr>
        <p:spPr>
          <a:xfrm>
            <a:off x="736664" y="3227943"/>
            <a:ext cx="2481605" cy="561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8" name="Text Placeholder 3"/>
          <p:cNvSpPr>
            <a:spLocks noGrp="1"/>
          </p:cNvSpPr>
          <p:nvPr>
            <p:ph type="body" sz="half" idx="16"/>
          </p:nvPr>
        </p:nvSpPr>
        <p:spPr>
          <a:xfrm>
            <a:off x="736664"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9" name="Picture Placeholder 7"/>
          <p:cNvSpPr>
            <a:spLocks noGrp="1"/>
          </p:cNvSpPr>
          <p:nvPr>
            <p:ph type="pic" sz="quarter" idx="17" hasCustomPrompt="1"/>
          </p:nvPr>
        </p:nvSpPr>
        <p:spPr>
          <a:xfrm>
            <a:off x="3501466"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0" name="Rectangle 49"/>
          <p:cNvSpPr/>
          <p:nvPr userDrawn="1"/>
        </p:nvSpPr>
        <p:spPr>
          <a:xfrm>
            <a:off x="3501467" y="3227943"/>
            <a:ext cx="2481605" cy="561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1" name="Text Placeholder 3"/>
          <p:cNvSpPr>
            <a:spLocks noGrp="1"/>
          </p:cNvSpPr>
          <p:nvPr>
            <p:ph type="body" sz="half" idx="18"/>
          </p:nvPr>
        </p:nvSpPr>
        <p:spPr>
          <a:xfrm>
            <a:off x="3501467"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2" name="Picture Placeholder 7"/>
          <p:cNvSpPr>
            <a:spLocks noGrp="1"/>
          </p:cNvSpPr>
          <p:nvPr>
            <p:ph type="pic" sz="quarter" idx="19" hasCustomPrompt="1"/>
          </p:nvPr>
        </p:nvSpPr>
        <p:spPr>
          <a:xfrm>
            <a:off x="6244666"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3" name="Rectangle 52"/>
          <p:cNvSpPr/>
          <p:nvPr userDrawn="1"/>
        </p:nvSpPr>
        <p:spPr>
          <a:xfrm>
            <a:off x="6244667" y="3227943"/>
            <a:ext cx="2481605" cy="561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4" name="Text Placeholder 3"/>
          <p:cNvSpPr>
            <a:spLocks noGrp="1"/>
          </p:cNvSpPr>
          <p:nvPr>
            <p:ph type="body" sz="half" idx="20"/>
          </p:nvPr>
        </p:nvSpPr>
        <p:spPr>
          <a:xfrm>
            <a:off x="6244667"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5" name="Picture Placeholder 7"/>
          <p:cNvSpPr>
            <a:spLocks noGrp="1"/>
          </p:cNvSpPr>
          <p:nvPr>
            <p:ph type="pic" sz="quarter" idx="21" hasCustomPrompt="1"/>
          </p:nvPr>
        </p:nvSpPr>
        <p:spPr>
          <a:xfrm>
            <a:off x="8987866"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6" name="Rectangle 55"/>
          <p:cNvSpPr/>
          <p:nvPr userDrawn="1"/>
        </p:nvSpPr>
        <p:spPr>
          <a:xfrm>
            <a:off x="8987867" y="3227943"/>
            <a:ext cx="2481605" cy="561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7" name="Text Placeholder 3"/>
          <p:cNvSpPr>
            <a:spLocks noGrp="1"/>
          </p:cNvSpPr>
          <p:nvPr>
            <p:ph type="body" sz="half" idx="22"/>
          </p:nvPr>
        </p:nvSpPr>
        <p:spPr>
          <a:xfrm>
            <a:off x="8987867"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8" name="Picture Placeholder 7"/>
          <p:cNvSpPr>
            <a:spLocks noGrp="1"/>
          </p:cNvSpPr>
          <p:nvPr>
            <p:ph type="pic" sz="quarter" idx="23" hasCustomPrompt="1"/>
          </p:nvPr>
        </p:nvSpPr>
        <p:spPr>
          <a:xfrm>
            <a:off x="736663"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9" name="Rectangle 58"/>
          <p:cNvSpPr/>
          <p:nvPr userDrawn="1"/>
        </p:nvSpPr>
        <p:spPr>
          <a:xfrm>
            <a:off x="736664" y="5789416"/>
            <a:ext cx="2481605" cy="5612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0" name="Text Placeholder 3"/>
          <p:cNvSpPr>
            <a:spLocks noGrp="1"/>
          </p:cNvSpPr>
          <p:nvPr>
            <p:ph type="body" sz="half" idx="24"/>
          </p:nvPr>
        </p:nvSpPr>
        <p:spPr>
          <a:xfrm>
            <a:off x="736664"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1" name="Picture Placeholder 7"/>
          <p:cNvSpPr>
            <a:spLocks noGrp="1"/>
          </p:cNvSpPr>
          <p:nvPr>
            <p:ph type="pic" sz="quarter" idx="25" hasCustomPrompt="1"/>
          </p:nvPr>
        </p:nvSpPr>
        <p:spPr>
          <a:xfrm>
            <a:off x="3501466"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2" name="Rectangle 61"/>
          <p:cNvSpPr/>
          <p:nvPr userDrawn="1"/>
        </p:nvSpPr>
        <p:spPr>
          <a:xfrm>
            <a:off x="3501467" y="5789416"/>
            <a:ext cx="2481605" cy="5612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3" name="Text Placeholder 3"/>
          <p:cNvSpPr>
            <a:spLocks noGrp="1"/>
          </p:cNvSpPr>
          <p:nvPr>
            <p:ph type="body" sz="half" idx="26"/>
          </p:nvPr>
        </p:nvSpPr>
        <p:spPr>
          <a:xfrm>
            <a:off x="3501467"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4" name="Picture Placeholder 7"/>
          <p:cNvSpPr>
            <a:spLocks noGrp="1"/>
          </p:cNvSpPr>
          <p:nvPr>
            <p:ph type="pic" sz="quarter" idx="27" hasCustomPrompt="1"/>
          </p:nvPr>
        </p:nvSpPr>
        <p:spPr>
          <a:xfrm>
            <a:off x="6244666"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5" name="Rectangle 64"/>
          <p:cNvSpPr/>
          <p:nvPr userDrawn="1"/>
        </p:nvSpPr>
        <p:spPr>
          <a:xfrm>
            <a:off x="6244667" y="5789416"/>
            <a:ext cx="2481605" cy="561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6" name="Text Placeholder 3"/>
          <p:cNvSpPr>
            <a:spLocks noGrp="1"/>
          </p:cNvSpPr>
          <p:nvPr>
            <p:ph type="body" sz="half" idx="28"/>
          </p:nvPr>
        </p:nvSpPr>
        <p:spPr>
          <a:xfrm>
            <a:off x="6244667"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7" name="Picture Placeholder 7"/>
          <p:cNvSpPr>
            <a:spLocks noGrp="1"/>
          </p:cNvSpPr>
          <p:nvPr>
            <p:ph type="pic" sz="quarter" idx="29" hasCustomPrompt="1"/>
          </p:nvPr>
        </p:nvSpPr>
        <p:spPr>
          <a:xfrm>
            <a:off x="8987866"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8" name="Rectangle 67"/>
          <p:cNvSpPr/>
          <p:nvPr userDrawn="1"/>
        </p:nvSpPr>
        <p:spPr>
          <a:xfrm>
            <a:off x="8987867" y="5789416"/>
            <a:ext cx="2481605" cy="561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9" name="Text Placeholder 3"/>
          <p:cNvSpPr>
            <a:spLocks noGrp="1"/>
          </p:cNvSpPr>
          <p:nvPr>
            <p:ph type="body" sz="half" idx="30"/>
          </p:nvPr>
        </p:nvSpPr>
        <p:spPr>
          <a:xfrm>
            <a:off x="8987867"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2305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48">
                                            <p:txEl>
                                              <p:pRg st="0" end="0"/>
                                            </p:txEl>
                                          </p:spTgt>
                                        </p:tgtEl>
                                        <p:attrNameLst>
                                          <p:attrName>style.visibility</p:attrName>
                                        </p:attrNameLst>
                                      </p:cBhvr>
                                      <p:to>
                                        <p:strVal val="visible"/>
                                      </p:to>
                                    </p:set>
                                    <p:animEffect transition="in" filter="wipe(down)">
                                      <p:cBhvr>
                                        <p:cTn id="23" dur="500"/>
                                        <p:tgtEl>
                                          <p:spTgt spid="4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down)">
                                      <p:cBhvr>
                                        <p:cTn id="27" dur="500"/>
                                        <p:tgtEl>
                                          <p:spTgt spid="4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wipe(down)">
                                      <p:cBhvr>
                                        <p:cTn id="35" dur="500"/>
                                        <p:tgtEl>
                                          <p:spTgt spid="51">
                                            <p:txEl>
                                              <p:pRg st="0" end="0"/>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down)">
                                      <p:cBhvr>
                                        <p:cTn id="39" dur="500"/>
                                        <p:tgtEl>
                                          <p:spTgt spid="52"/>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childTnLst>
                          </p:cTn>
                        </p:par>
                        <p:par>
                          <p:cTn id="44" fill="hold">
                            <p:stCondLst>
                              <p:cond delay="5000"/>
                            </p:stCondLst>
                            <p:childTnLst>
                              <p:par>
                                <p:cTn id="45" presetID="22" presetClass="entr" presetSubtype="4" fill="hold" grpId="0" nodeType="afterEffect" nodePh="1">
                                  <p:stCondLst>
                                    <p:cond delay="0"/>
                                  </p:stCondLst>
                                  <p:endCondLst>
                                    <p:cond evt="begin" delay="0">
                                      <p:tn val="45"/>
                                    </p:cond>
                                  </p:endCondLst>
                                  <p:childTnLst>
                                    <p:set>
                                      <p:cBhvr>
                                        <p:cTn id="46" dur="1" fill="hold">
                                          <p:stCondLst>
                                            <p:cond delay="0"/>
                                          </p:stCondLst>
                                        </p:cTn>
                                        <p:tgtEl>
                                          <p:spTgt spid="54">
                                            <p:txEl>
                                              <p:pRg st="0" end="0"/>
                                            </p:txEl>
                                          </p:spTgt>
                                        </p:tgtEl>
                                        <p:attrNameLst>
                                          <p:attrName>style.visibility</p:attrName>
                                        </p:attrNameLst>
                                      </p:cBhvr>
                                      <p:to>
                                        <p:strVal val="visible"/>
                                      </p:to>
                                    </p:set>
                                    <p:animEffect transition="in" filter="wipe(down)">
                                      <p:cBhvr>
                                        <p:cTn id="47" dur="500"/>
                                        <p:tgtEl>
                                          <p:spTgt spid="54">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childTnLst>
                          </p:cTn>
                        </p:par>
                        <p:par>
                          <p:cTn id="56" fill="hold">
                            <p:stCondLst>
                              <p:cond delay="6500"/>
                            </p:stCondLst>
                            <p:childTnLst>
                              <p:par>
                                <p:cTn id="57" presetID="22" presetClass="entr" presetSubtype="4" fill="hold" grpId="0" nodeType="afterEffect" nodePh="1">
                                  <p:stCondLst>
                                    <p:cond delay="0"/>
                                  </p:stCondLst>
                                  <p:endCondLst>
                                    <p:cond evt="begin" delay="0">
                                      <p:tn val="57"/>
                                    </p:cond>
                                  </p:endCondLst>
                                  <p:childTnLst>
                                    <p:set>
                                      <p:cBhvr>
                                        <p:cTn id="58" dur="1" fill="hold">
                                          <p:stCondLst>
                                            <p:cond delay="0"/>
                                          </p:stCondLst>
                                        </p:cTn>
                                        <p:tgtEl>
                                          <p:spTgt spid="57">
                                            <p:txEl>
                                              <p:pRg st="0" end="0"/>
                                            </p:txEl>
                                          </p:spTgt>
                                        </p:tgtEl>
                                        <p:attrNameLst>
                                          <p:attrName>style.visibility</p:attrName>
                                        </p:attrNameLst>
                                      </p:cBhvr>
                                      <p:to>
                                        <p:strVal val="visible"/>
                                      </p:to>
                                    </p:set>
                                    <p:animEffect transition="in" filter="wipe(down)">
                                      <p:cBhvr>
                                        <p:cTn id="59" dur="500"/>
                                        <p:tgtEl>
                                          <p:spTgt spid="57">
                                            <p:txEl>
                                              <p:pRg st="0" end="0"/>
                                            </p:tx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down)">
                                      <p:cBhvr>
                                        <p:cTn id="63" dur="500"/>
                                        <p:tgtEl>
                                          <p:spTgt spid="58"/>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down)">
                                      <p:cBhvr>
                                        <p:cTn id="67" dur="500"/>
                                        <p:tgtEl>
                                          <p:spTgt spid="59"/>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60">
                                            <p:txEl>
                                              <p:pRg st="0" end="0"/>
                                            </p:txEl>
                                          </p:spTgt>
                                        </p:tgtEl>
                                        <p:attrNameLst>
                                          <p:attrName>style.visibility</p:attrName>
                                        </p:attrNameLst>
                                      </p:cBhvr>
                                      <p:to>
                                        <p:strVal val="visible"/>
                                      </p:to>
                                    </p:set>
                                    <p:animEffect transition="in" filter="wipe(down)">
                                      <p:cBhvr>
                                        <p:cTn id="71" dur="500"/>
                                        <p:tgtEl>
                                          <p:spTgt spid="60">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ipe(down)">
                                      <p:cBhvr>
                                        <p:cTn id="75" dur="500"/>
                                        <p:tgtEl>
                                          <p:spTgt spid="61"/>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down)">
                                      <p:cBhvr>
                                        <p:cTn id="79" dur="500"/>
                                        <p:tgtEl>
                                          <p:spTgt spid="62"/>
                                        </p:tgtEl>
                                      </p:cBhvr>
                                    </p:animEffect>
                                  </p:childTnLst>
                                </p:cTn>
                              </p:par>
                            </p:childTnLst>
                          </p:cTn>
                        </p:par>
                        <p:par>
                          <p:cTn id="80" fill="hold">
                            <p:stCondLst>
                              <p:cond delay="9500"/>
                            </p:stCondLst>
                            <p:childTnLst>
                              <p:par>
                                <p:cTn id="81" presetID="22" presetClass="entr" presetSubtype="4" fill="hold" nodeType="afterEffect" nodePh="1">
                                  <p:stCondLst>
                                    <p:cond delay="0"/>
                                  </p:stCondLst>
                                  <p:endCondLst>
                                    <p:cond evt="begin" delay="0">
                                      <p:tn val="81"/>
                                    </p:cond>
                                  </p:endCondLst>
                                  <p:childTnLst>
                                    <p:set>
                                      <p:cBhvr>
                                        <p:cTn id="82" dur="1" fill="hold">
                                          <p:stCondLst>
                                            <p:cond delay="0"/>
                                          </p:stCondLst>
                                        </p:cTn>
                                        <p:tgtEl>
                                          <p:spTgt spid="63">
                                            <p:txEl>
                                              <p:pRg st="0" end="0"/>
                                            </p:txEl>
                                          </p:spTgt>
                                        </p:tgtEl>
                                        <p:attrNameLst>
                                          <p:attrName>style.visibility</p:attrName>
                                        </p:attrNameLst>
                                      </p:cBhvr>
                                      <p:to>
                                        <p:strVal val="visible"/>
                                      </p:to>
                                    </p:set>
                                    <p:animEffect transition="in" filter="wipe(down)">
                                      <p:cBhvr>
                                        <p:cTn id="83" dur="500"/>
                                        <p:tgtEl>
                                          <p:spTgt spid="63">
                                            <p:txEl>
                                              <p:pRg st="0" end="0"/>
                                            </p:tx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down)">
                                      <p:cBhvr>
                                        <p:cTn id="87" dur="500"/>
                                        <p:tgtEl>
                                          <p:spTgt spid="64"/>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down)">
                                      <p:cBhvr>
                                        <p:cTn id="91" dur="500"/>
                                        <p:tgtEl>
                                          <p:spTgt spid="65"/>
                                        </p:tgtEl>
                                      </p:cBhvr>
                                    </p:animEffect>
                                  </p:childTnLst>
                                </p:cTn>
                              </p:par>
                            </p:childTnLst>
                          </p:cTn>
                        </p:par>
                        <p:par>
                          <p:cTn id="92" fill="hold">
                            <p:stCondLst>
                              <p:cond delay="11000"/>
                            </p:stCondLst>
                            <p:childTnLst>
                              <p:par>
                                <p:cTn id="93" presetID="22" presetClass="entr" presetSubtype="4" fill="hold" grpId="0" nodeType="afterEffect" nodePh="1">
                                  <p:stCondLst>
                                    <p:cond delay="0"/>
                                  </p:stCondLst>
                                  <p:endCondLst>
                                    <p:cond evt="begin" delay="0">
                                      <p:tn val="93"/>
                                    </p:cond>
                                  </p:endCondLst>
                                  <p:childTnLst>
                                    <p:set>
                                      <p:cBhvr>
                                        <p:cTn id="94" dur="1" fill="hold">
                                          <p:stCondLst>
                                            <p:cond delay="0"/>
                                          </p:stCondLst>
                                        </p:cTn>
                                        <p:tgtEl>
                                          <p:spTgt spid="66">
                                            <p:txEl>
                                              <p:pRg st="0" end="0"/>
                                            </p:txEl>
                                          </p:spTgt>
                                        </p:tgtEl>
                                        <p:attrNameLst>
                                          <p:attrName>style.visibility</p:attrName>
                                        </p:attrNameLst>
                                      </p:cBhvr>
                                      <p:to>
                                        <p:strVal val="visible"/>
                                      </p:to>
                                    </p:set>
                                    <p:animEffect transition="in" filter="wipe(down)">
                                      <p:cBhvr>
                                        <p:cTn id="95" dur="500"/>
                                        <p:tgtEl>
                                          <p:spTgt spid="66">
                                            <p:txEl>
                                              <p:pRg st="0" end="0"/>
                                            </p:tx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wipe(down)">
                                      <p:cBhvr>
                                        <p:cTn id="99" dur="500"/>
                                        <p:tgtEl>
                                          <p:spTgt spid="67"/>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wipe(down)">
                                      <p:cBhvr>
                                        <p:cTn id="103" dur="500"/>
                                        <p:tgtEl>
                                          <p:spTgt spid="68"/>
                                        </p:tgtEl>
                                      </p:cBhvr>
                                    </p:animEffect>
                                  </p:childTnLst>
                                </p:cTn>
                              </p:par>
                            </p:childTnLst>
                          </p:cTn>
                        </p:par>
                        <p:par>
                          <p:cTn id="104" fill="hold">
                            <p:stCondLst>
                              <p:cond delay="12500"/>
                            </p:stCondLst>
                            <p:childTnLst>
                              <p:par>
                                <p:cTn id="105" presetID="22" presetClass="entr" presetSubtype="4" fill="hold" grpId="0" nodeType="afterEffect" nodePh="1">
                                  <p:stCondLst>
                                    <p:cond delay="0"/>
                                  </p:stCondLst>
                                  <p:endCondLst>
                                    <p:cond evt="begin" delay="0">
                                      <p:tn val="105"/>
                                    </p:cond>
                                  </p:endCondLst>
                                  <p:childTnLst>
                                    <p:set>
                                      <p:cBhvr>
                                        <p:cTn id="106" dur="1" fill="hold">
                                          <p:stCondLst>
                                            <p:cond delay="0"/>
                                          </p:stCondLst>
                                        </p:cTn>
                                        <p:tgtEl>
                                          <p:spTgt spid="69">
                                            <p:txEl>
                                              <p:pRg st="0" end="0"/>
                                            </p:txEl>
                                          </p:spTgt>
                                        </p:tgtEl>
                                        <p:attrNameLst>
                                          <p:attrName>style.visibility</p:attrName>
                                        </p:attrNameLst>
                                      </p:cBhvr>
                                      <p:to>
                                        <p:strVal val="visible"/>
                                      </p:to>
                                    </p:set>
                                    <p:animEffect transition="in" filter="wipe(down)">
                                      <p:cBhvr>
                                        <p:cTn id="107"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4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down)">
                      <p:cBhvr>
                        <p:cTn dur="500"/>
                        <p:tgtEl>
                          <p:spTgt spid="48"/>
                        </p:tgtEl>
                      </p:cBhvr>
                    </p:animEffect>
                  </p:childTnLst>
                </p:cTn>
              </p:par>
            </p:tnLst>
          </p:tmpl>
        </p:tmplLst>
      </p:bldP>
      <p:bldP spid="49" grpId="0"/>
      <p:bldP spid="50" grpId="0" animBg="1"/>
      <p:bldP spid="5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wipe(down)">
                      <p:cBhvr>
                        <p:cTn dur="500"/>
                        <p:tgtEl>
                          <p:spTgt spid="51"/>
                        </p:tgtEl>
                      </p:cBhvr>
                    </p:animEffect>
                  </p:childTnLst>
                </p:cTn>
              </p:par>
            </p:tnLst>
          </p:tmpl>
        </p:tmplLst>
      </p:bldP>
      <p:bldP spid="52" grpId="0"/>
      <p:bldP spid="53" grpId="0" animBg="1"/>
      <p:bldP spid="5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Effect transition="in" filter="wipe(down)">
                      <p:cBhvr>
                        <p:cTn dur="500"/>
                        <p:tgtEl>
                          <p:spTgt spid="54"/>
                        </p:tgtEl>
                      </p:cBhvr>
                    </p:animEffect>
                  </p:childTnLst>
                </p:cTn>
              </p:par>
            </p:tnLst>
          </p:tmpl>
        </p:tmplLst>
      </p:bldP>
      <p:bldP spid="55" grpId="0"/>
      <p:bldP spid="56" grpId="0" animBg="1"/>
      <p:bldP spid="5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wipe(down)">
                      <p:cBhvr>
                        <p:cTn dur="500"/>
                        <p:tgtEl>
                          <p:spTgt spid="57"/>
                        </p:tgtEl>
                      </p:cBhvr>
                    </p:animEffect>
                  </p:childTnLst>
                </p:cTn>
              </p:par>
            </p:tnLst>
          </p:tmpl>
        </p:tmplLst>
      </p:bldP>
      <p:bldP spid="58" grpId="0"/>
      <p:bldP spid="59" grpId="0" animBg="1"/>
      <p:bldP spid="6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Effect transition="in" filter="wipe(down)">
                      <p:cBhvr>
                        <p:cTn dur="500"/>
                        <p:tgtEl>
                          <p:spTgt spid="60"/>
                        </p:tgtEl>
                      </p:cBhvr>
                    </p:animEffect>
                  </p:childTnLst>
                </p:cTn>
              </p:par>
            </p:tnLst>
          </p:tmpl>
        </p:tmplLst>
      </p:bldP>
      <p:bldP spid="61" grpId="0"/>
      <p:bldP spid="62" grpId="0" animBg="1"/>
      <p:bldP spid="64" grpId="0"/>
      <p:bldP spid="65" grpId="0" animBg="1"/>
      <p:bldP spid="6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6"/>
                        </p:tgtEl>
                        <p:attrNameLst>
                          <p:attrName>style.visibility</p:attrName>
                        </p:attrNameLst>
                      </p:cBhvr>
                      <p:to>
                        <p:strVal val="visible"/>
                      </p:to>
                    </p:set>
                    <p:animEffect transition="in" filter="wipe(down)">
                      <p:cBhvr>
                        <p:cTn dur="500"/>
                        <p:tgtEl>
                          <p:spTgt spid="66"/>
                        </p:tgtEl>
                      </p:cBhvr>
                    </p:animEffect>
                  </p:childTnLst>
                </p:cTn>
              </p:par>
            </p:tnLst>
          </p:tmpl>
        </p:tmplLst>
      </p:bldP>
      <p:bldP spid="67" grpId="0"/>
      <p:bldP spid="68" grpId="0" animBg="1"/>
      <p:bldP spid="6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Effect transition="in" filter="wipe(down)">
                      <p:cBhvr>
                        <p:cTn dur="500"/>
                        <p:tgtEl>
                          <p:spTgt spid="69"/>
                        </p:tgtEl>
                      </p:cBhvr>
                    </p:animEffect>
                  </p:childTnLst>
                </p:cTn>
              </p:par>
            </p:tnLst>
          </p:tmpl>
        </p:tmplLst>
      </p:bldP>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eam07">
    <p:spTree>
      <p:nvGrpSpPr>
        <p:cNvPr id="1" name=""/>
        <p:cNvGrpSpPr/>
        <p:nvPr/>
      </p:nvGrpSpPr>
      <p:grpSpPr>
        <a:xfrm>
          <a:off x="0" y="0"/>
          <a:ext cx="0" cy="0"/>
          <a:chOff x="0" y="0"/>
          <a:chExt cx="0" cy="0"/>
        </a:xfrm>
      </p:grpSpPr>
      <p:sp>
        <p:nvSpPr>
          <p:cNvPr id="30" name="Text Placeholder 3"/>
          <p:cNvSpPr>
            <a:spLocks noGrp="1"/>
          </p:cNvSpPr>
          <p:nvPr>
            <p:ph type="body" sz="half" idx="16"/>
          </p:nvPr>
        </p:nvSpPr>
        <p:spPr>
          <a:xfrm>
            <a:off x="2301116" y="1937835"/>
            <a:ext cx="1851785" cy="508973"/>
          </a:xfrm>
          <a:prstGeom prst="rect">
            <a:avLst/>
          </a:prstGeom>
        </p:spPr>
        <p:txBody>
          <a:bodyPr wrap="square" lIns="0" tIns="0" rIns="0" bIns="0" anchor="t">
            <a:noAutofit/>
          </a:bodyPr>
          <a:lstStyle>
            <a:lvl1pPr marL="0" indent="0" algn="l">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1" name="Picture Placeholder 7"/>
          <p:cNvSpPr>
            <a:spLocks noGrp="1"/>
          </p:cNvSpPr>
          <p:nvPr>
            <p:ph type="pic" sz="quarter" idx="10" hasCustomPrompt="1"/>
          </p:nvPr>
        </p:nvSpPr>
        <p:spPr>
          <a:xfrm>
            <a:off x="599316" y="1963503"/>
            <a:ext cx="1559685" cy="1559220"/>
          </a:xfrm>
          <a:prstGeom prst="teardrop">
            <a:avLst/>
          </a:prstGeom>
          <a:ln w="28575">
            <a:solidFill>
              <a:schemeClr val="accent1"/>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32" name="Text Placeholder 3"/>
          <p:cNvSpPr>
            <a:spLocks noGrp="1"/>
          </p:cNvSpPr>
          <p:nvPr>
            <p:ph type="body" sz="half" idx="15"/>
          </p:nvPr>
        </p:nvSpPr>
        <p:spPr>
          <a:xfrm>
            <a:off x="2301116" y="248839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7" name="Text Placeholder 3"/>
          <p:cNvSpPr>
            <a:spLocks noGrp="1"/>
          </p:cNvSpPr>
          <p:nvPr>
            <p:ph type="body" sz="half" idx="17"/>
          </p:nvPr>
        </p:nvSpPr>
        <p:spPr>
          <a:xfrm>
            <a:off x="5981700" y="1937835"/>
            <a:ext cx="1851785" cy="508973"/>
          </a:xfrm>
          <a:prstGeom prst="rect">
            <a:avLst/>
          </a:prstGeom>
        </p:spPr>
        <p:txBody>
          <a:bodyPr wrap="square" lIns="0" tIns="0" rIns="0" bIns="0" anchor="t">
            <a:noAutofit/>
          </a:bodyPr>
          <a:lstStyle>
            <a:lvl1pPr marL="0" indent="0" algn="l">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8" name="Picture Placeholder 7"/>
          <p:cNvSpPr>
            <a:spLocks noGrp="1"/>
          </p:cNvSpPr>
          <p:nvPr>
            <p:ph type="pic" sz="quarter" idx="18" hasCustomPrompt="1"/>
          </p:nvPr>
        </p:nvSpPr>
        <p:spPr>
          <a:xfrm>
            <a:off x="4279900" y="1963503"/>
            <a:ext cx="1559685" cy="1559220"/>
          </a:xfrm>
          <a:prstGeom prst="teardrop">
            <a:avLst/>
          </a:prstGeom>
          <a:ln w="28575">
            <a:solidFill>
              <a:schemeClr val="accent2"/>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69" name="Text Placeholder 3"/>
          <p:cNvSpPr>
            <a:spLocks noGrp="1"/>
          </p:cNvSpPr>
          <p:nvPr>
            <p:ph type="body" sz="half" idx="19"/>
          </p:nvPr>
        </p:nvSpPr>
        <p:spPr>
          <a:xfrm>
            <a:off x="5981700" y="248839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0" name="Text Placeholder 3"/>
          <p:cNvSpPr>
            <a:spLocks noGrp="1"/>
          </p:cNvSpPr>
          <p:nvPr>
            <p:ph type="body" sz="half" idx="20"/>
          </p:nvPr>
        </p:nvSpPr>
        <p:spPr>
          <a:xfrm>
            <a:off x="9664700" y="1937835"/>
            <a:ext cx="1851785" cy="508973"/>
          </a:xfrm>
          <a:prstGeom prst="rect">
            <a:avLst/>
          </a:prstGeom>
        </p:spPr>
        <p:txBody>
          <a:bodyPr wrap="square" lIns="0" tIns="0" rIns="0" bIns="0" anchor="t">
            <a:noAutofit/>
          </a:bodyPr>
          <a:lstStyle>
            <a:lvl1pPr marL="0" indent="0" algn="l">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71" name="Picture Placeholder 7"/>
          <p:cNvSpPr>
            <a:spLocks noGrp="1"/>
          </p:cNvSpPr>
          <p:nvPr>
            <p:ph type="pic" sz="quarter" idx="21" hasCustomPrompt="1"/>
          </p:nvPr>
        </p:nvSpPr>
        <p:spPr>
          <a:xfrm>
            <a:off x="7962900" y="1963503"/>
            <a:ext cx="1559685" cy="1559220"/>
          </a:xfrm>
          <a:prstGeom prst="teardrop">
            <a:avLst/>
          </a:prstGeom>
          <a:ln w="28575">
            <a:solidFill>
              <a:schemeClr val="accent3"/>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2" name="Text Placeholder 3"/>
          <p:cNvSpPr>
            <a:spLocks noGrp="1"/>
          </p:cNvSpPr>
          <p:nvPr>
            <p:ph type="body" sz="half" idx="22"/>
          </p:nvPr>
        </p:nvSpPr>
        <p:spPr>
          <a:xfrm>
            <a:off x="9664700" y="248839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3" name="Text Placeholder 3"/>
          <p:cNvSpPr>
            <a:spLocks noGrp="1"/>
          </p:cNvSpPr>
          <p:nvPr>
            <p:ph type="body" sz="half" idx="23"/>
          </p:nvPr>
        </p:nvSpPr>
        <p:spPr>
          <a:xfrm>
            <a:off x="2301116" y="3983344"/>
            <a:ext cx="1851785" cy="508973"/>
          </a:xfrm>
          <a:prstGeom prst="rect">
            <a:avLst/>
          </a:prstGeom>
        </p:spPr>
        <p:txBody>
          <a:bodyPr wrap="square" lIns="0" tIns="0" rIns="0" bIns="0" anchor="t">
            <a:noAutofit/>
          </a:bodyPr>
          <a:lstStyle>
            <a:lvl1pPr marL="0" indent="0" algn="l">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74" name="Picture Placeholder 7"/>
          <p:cNvSpPr>
            <a:spLocks noGrp="1"/>
          </p:cNvSpPr>
          <p:nvPr>
            <p:ph type="pic" sz="quarter" idx="24" hasCustomPrompt="1"/>
          </p:nvPr>
        </p:nvSpPr>
        <p:spPr>
          <a:xfrm>
            <a:off x="599316" y="4009013"/>
            <a:ext cx="1559685" cy="1559220"/>
          </a:xfrm>
          <a:prstGeom prst="teardrop">
            <a:avLst/>
          </a:prstGeom>
          <a:ln w="28575">
            <a:solidFill>
              <a:schemeClr val="accent4"/>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5" name="Text Placeholder 3"/>
          <p:cNvSpPr>
            <a:spLocks noGrp="1"/>
          </p:cNvSpPr>
          <p:nvPr>
            <p:ph type="body" sz="half" idx="25"/>
          </p:nvPr>
        </p:nvSpPr>
        <p:spPr>
          <a:xfrm>
            <a:off x="2301116" y="4533900"/>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6" name="Text Placeholder 3"/>
          <p:cNvSpPr>
            <a:spLocks noGrp="1"/>
          </p:cNvSpPr>
          <p:nvPr>
            <p:ph type="body" sz="half" idx="26"/>
          </p:nvPr>
        </p:nvSpPr>
        <p:spPr>
          <a:xfrm>
            <a:off x="5981700" y="3983344"/>
            <a:ext cx="1851785" cy="508973"/>
          </a:xfrm>
          <a:prstGeom prst="rect">
            <a:avLst/>
          </a:prstGeom>
        </p:spPr>
        <p:txBody>
          <a:bodyPr wrap="square" lIns="0" tIns="0" rIns="0" bIns="0" anchor="t">
            <a:noAutofit/>
          </a:bodyPr>
          <a:lstStyle>
            <a:lvl1pPr marL="0" indent="0" algn="l">
              <a:buNone/>
              <a:defRPr sz="1467" b="1" baseline="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77" name="Picture Placeholder 7"/>
          <p:cNvSpPr>
            <a:spLocks noGrp="1"/>
          </p:cNvSpPr>
          <p:nvPr>
            <p:ph type="pic" sz="quarter" idx="27" hasCustomPrompt="1"/>
          </p:nvPr>
        </p:nvSpPr>
        <p:spPr>
          <a:xfrm>
            <a:off x="4279900" y="4009013"/>
            <a:ext cx="1559685" cy="1559220"/>
          </a:xfrm>
          <a:prstGeom prst="teardrop">
            <a:avLst/>
          </a:prstGeom>
          <a:ln w="28575">
            <a:solidFill>
              <a:schemeClr val="accent5"/>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8" name="Text Placeholder 3"/>
          <p:cNvSpPr>
            <a:spLocks noGrp="1"/>
          </p:cNvSpPr>
          <p:nvPr>
            <p:ph type="body" sz="half" idx="28"/>
          </p:nvPr>
        </p:nvSpPr>
        <p:spPr>
          <a:xfrm>
            <a:off x="5981700" y="4533900"/>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9" name="Text Placeholder 3"/>
          <p:cNvSpPr>
            <a:spLocks noGrp="1"/>
          </p:cNvSpPr>
          <p:nvPr>
            <p:ph type="body" sz="half" idx="29"/>
          </p:nvPr>
        </p:nvSpPr>
        <p:spPr>
          <a:xfrm>
            <a:off x="9664700" y="3983344"/>
            <a:ext cx="1851785" cy="508973"/>
          </a:xfrm>
          <a:prstGeom prst="rect">
            <a:avLst/>
          </a:prstGeom>
        </p:spPr>
        <p:txBody>
          <a:bodyPr wrap="square" lIns="0" tIns="0" rIns="0" bIns="0" anchor="t">
            <a:noAutofit/>
          </a:bodyPr>
          <a:lstStyle>
            <a:lvl1pPr marL="0" indent="0" algn="l">
              <a:buNone/>
              <a:defRPr sz="1467" b="1" baseline="0">
                <a:solidFill>
                  <a:schemeClr val="accent6"/>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80" name="Picture Placeholder 7"/>
          <p:cNvSpPr>
            <a:spLocks noGrp="1"/>
          </p:cNvSpPr>
          <p:nvPr>
            <p:ph type="pic" sz="quarter" idx="30" hasCustomPrompt="1"/>
          </p:nvPr>
        </p:nvSpPr>
        <p:spPr>
          <a:xfrm>
            <a:off x="7962900" y="4009013"/>
            <a:ext cx="1559685" cy="1559220"/>
          </a:xfrm>
          <a:prstGeom prst="teardrop">
            <a:avLst/>
          </a:prstGeom>
          <a:ln w="28575">
            <a:solidFill>
              <a:schemeClr val="accent6"/>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81" name="Text Placeholder 3"/>
          <p:cNvSpPr>
            <a:spLocks noGrp="1"/>
          </p:cNvSpPr>
          <p:nvPr>
            <p:ph type="body" sz="half" idx="31"/>
          </p:nvPr>
        </p:nvSpPr>
        <p:spPr>
          <a:xfrm>
            <a:off x="9664700" y="4533900"/>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7"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76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30">
                                            <p:txEl>
                                              <p:pRg st="0" end="0"/>
                                            </p:txEl>
                                          </p:spTgt>
                                        </p:tgtEl>
                                        <p:attrNameLst>
                                          <p:attrName>style.visibility</p:attrName>
                                        </p:attrNameLst>
                                      </p:cBhvr>
                                      <p:to>
                                        <p:strVal val="visible"/>
                                      </p:to>
                                    </p:set>
                                    <p:animEffect transition="in" filter="wipe(down)">
                                      <p:cBhvr>
                                        <p:cTn id="21" dur="500"/>
                                        <p:tgtEl>
                                          <p:spTgt spid="30">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32">
                                            <p:txEl>
                                              <p:pRg st="0" end="0"/>
                                            </p:txEl>
                                          </p:spTgt>
                                        </p:tgtEl>
                                        <p:attrNameLst>
                                          <p:attrName>style.visibility</p:attrName>
                                        </p:attrNameLst>
                                      </p:cBhvr>
                                      <p:to>
                                        <p:strVal val="visible"/>
                                      </p:to>
                                    </p:set>
                                    <p:anim calcmode="lin" valueType="num">
                                      <p:cBhvr additive="base">
                                        <p:cTn id="2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 calcmode="lin" valueType="num">
                                      <p:cBhvr>
                                        <p:cTn id="30" dur="500" fill="hold"/>
                                        <p:tgtEl>
                                          <p:spTgt spid="68"/>
                                        </p:tgtEl>
                                        <p:attrNameLst>
                                          <p:attrName>ppt_w</p:attrName>
                                        </p:attrNameLst>
                                      </p:cBhvr>
                                      <p:tavLst>
                                        <p:tav tm="0">
                                          <p:val>
                                            <p:fltVal val="0"/>
                                          </p:val>
                                        </p:tav>
                                        <p:tav tm="100000">
                                          <p:val>
                                            <p:strVal val="#ppt_w"/>
                                          </p:val>
                                        </p:tav>
                                      </p:tavLst>
                                    </p:anim>
                                    <p:anim calcmode="lin" valueType="num">
                                      <p:cBhvr>
                                        <p:cTn id="31" dur="500" fill="hold"/>
                                        <p:tgtEl>
                                          <p:spTgt spid="68"/>
                                        </p:tgtEl>
                                        <p:attrNameLst>
                                          <p:attrName>ppt_h</p:attrName>
                                        </p:attrNameLst>
                                      </p:cBhvr>
                                      <p:tavLst>
                                        <p:tav tm="0">
                                          <p:val>
                                            <p:fltVal val="0"/>
                                          </p:val>
                                        </p:tav>
                                        <p:tav tm="100000">
                                          <p:val>
                                            <p:strVal val="#ppt_h"/>
                                          </p:val>
                                        </p:tav>
                                      </p:tavLst>
                                    </p:anim>
                                    <p:animEffect transition="in" filter="fade">
                                      <p:cBhvr>
                                        <p:cTn id="32" dur="500"/>
                                        <p:tgtEl>
                                          <p:spTgt spid="68"/>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67">
                                            <p:txEl>
                                              <p:pRg st="0" end="0"/>
                                            </p:txEl>
                                          </p:spTgt>
                                        </p:tgtEl>
                                        <p:attrNameLst>
                                          <p:attrName>style.visibility</p:attrName>
                                        </p:attrNameLst>
                                      </p:cBhvr>
                                      <p:to>
                                        <p:strVal val="visible"/>
                                      </p:to>
                                    </p:set>
                                    <p:animEffect transition="in" filter="wipe(down)">
                                      <p:cBhvr>
                                        <p:cTn id="36" dur="500"/>
                                        <p:tgtEl>
                                          <p:spTgt spid="67">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69">
                                            <p:txEl>
                                              <p:pRg st="0" end="0"/>
                                            </p:txEl>
                                          </p:spTgt>
                                        </p:tgtEl>
                                        <p:attrNameLst>
                                          <p:attrName>style.visibility</p:attrName>
                                        </p:attrNameLst>
                                      </p:cBhvr>
                                      <p:to>
                                        <p:strVal val="visible"/>
                                      </p:to>
                                    </p:set>
                                    <p:anim calcmode="lin" valueType="num">
                                      <p:cBhvr additive="base">
                                        <p:cTn id="40"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500" fill="hold"/>
                                        <p:tgtEl>
                                          <p:spTgt spid="71"/>
                                        </p:tgtEl>
                                        <p:attrNameLst>
                                          <p:attrName>ppt_w</p:attrName>
                                        </p:attrNameLst>
                                      </p:cBhvr>
                                      <p:tavLst>
                                        <p:tav tm="0">
                                          <p:val>
                                            <p:fltVal val="0"/>
                                          </p:val>
                                        </p:tav>
                                        <p:tav tm="100000">
                                          <p:val>
                                            <p:strVal val="#ppt_w"/>
                                          </p:val>
                                        </p:tav>
                                      </p:tavLst>
                                    </p:anim>
                                    <p:anim calcmode="lin" valueType="num">
                                      <p:cBhvr>
                                        <p:cTn id="46" dur="500" fill="hold"/>
                                        <p:tgtEl>
                                          <p:spTgt spid="71"/>
                                        </p:tgtEl>
                                        <p:attrNameLst>
                                          <p:attrName>ppt_h</p:attrName>
                                        </p:attrNameLst>
                                      </p:cBhvr>
                                      <p:tavLst>
                                        <p:tav tm="0">
                                          <p:val>
                                            <p:fltVal val="0"/>
                                          </p:val>
                                        </p:tav>
                                        <p:tav tm="100000">
                                          <p:val>
                                            <p:strVal val="#ppt_h"/>
                                          </p:val>
                                        </p:tav>
                                      </p:tavLst>
                                    </p:anim>
                                    <p:animEffect transition="in" filter="fade">
                                      <p:cBhvr>
                                        <p:cTn id="47" dur="500"/>
                                        <p:tgtEl>
                                          <p:spTgt spid="71"/>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70">
                                            <p:txEl>
                                              <p:pRg st="0" end="0"/>
                                            </p:txEl>
                                          </p:spTgt>
                                        </p:tgtEl>
                                        <p:attrNameLst>
                                          <p:attrName>style.visibility</p:attrName>
                                        </p:attrNameLst>
                                      </p:cBhvr>
                                      <p:to>
                                        <p:strVal val="visible"/>
                                      </p:to>
                                    </p:set>
                                    <p:animEffect transition="in" filter="wipe(down)">
                                      <p:cBhvr>
                                        <p:cTn id="51" dur="500"/>
                                        <p:tgtEl>
                                          <p:spTgt spid="70">
                                            <p:txEl>
                                              <p:pRg st="0" end="0"/>
                                            </p:txEl>
                                          </p:spTgt>
                                        </p:tgtEl>
                                      </p:cBhvr>
                                    </p:animEffect>
                                  </p:childTnLst>
                                </p:cTn>
                              </p:par>
                            </p:childTnLst>
                          </p:cTn>
                        </p:par>
                        <p:par>
                          <p:cTn id="52" fill="hold">
                            <p:stCondLst>
                              <p:cond delay="5000"/>
                            </p:stCondLst>
                            <p:childTnLst>
                              <p:par>
                                <p:cTn id="53" presetID="2" presetClass="entr" presetSubtype="4" accel="50000" decel="50000" fill="hold" grpId="0" nodeType="afterEffect" nodePh="1">
                                  <p:stCondLst>
                                    <p:cond delay="0"/>
                                  </p:stCondLst>
                                  <p:endCondLst>
                                    <p:cond evt="begin" delay="0">
                                      <p:tn val="53"/>
                                    </p:cond>
                                  </p:endCondLst>
                                  <p:childTnLst>
                                    <p:set>
                                      <p:cBhvr>
                                        <p:cTn id="54" dur="1" fill="hold">
                                          <p:stCondLst>
                                            <p:cond delay="0"/>
                                          </p:stCondLst>
                                        </p:cTn>
                                        <p:tgtEl>
                                          <p:spTgt spid="72">
                                            <p:txEl>
                                              <p:pRg st="0" end="0"/>
                                            </p:txEl>
                                          </p:spTgt>
                                        </p:tgtEl>
                                        <p:attrNameLst>
                                          <p:attrName>style.visibility</p:attrName>
                                        </p:attrNameLst>
                                      </p:cBhvr>
                                      <p:to>
                                        <p:strVal val="visible"/>
                                      </p:to>
                                    </p:set>
                                    <p:anim calcmode="lin" valueType="num">
                                      <p:cBhvr additive="base">
                                        <p:cTn id="55"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2">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0" fill="hold" grpId="0" nodeType="afterEffect">
                                  <p:stCondLst>
                                    <p:cond delay="0"/>
                                  </p:stCondLst>
                                  <p:childTnLst>
                                    <p:set>
                                      <p:cBhvr>
                                        <p:cTn id="59" dur="1" fill="hold">
                                          <p:stCondLst>
                                            <p:cond delay="0"/>
                                          </p:stCondLst>
                                        </p:cTn>
                                        <p:tgtEl>
                                          <p:spTgt spid="74"/>
                                        </p:tgtEl>
                                        <p:attrNameLst>
                                          <p:attrName>style.visibility</p:attrName>
                                        </p:attrNameLst>
                                      </p:cBhvr>
                                      <p:to>
                                        <p:strVal val="visible"/>
                                      </p:to>
                                    </p:set>
                                    <p:anim calcmode="lin" valueType="num">
                                      <p:cBhvr>
                                        <p:cTn id="60" dur="500" fill="hold"/>
                                        <p:tgtEl>
                                          <p:spTgt spid="74"/>
                                        </p:tgtEl>
                                        <p:attrNameLst>
                                          <p:attrName>ppt_w</p:attrName>
                                        </p:attrNameLst>
                                      </p:cBhvr>
                                      <p:tavLst>
                                        <p:tav tm="0">
                                          <p:val>
                                            <p:fltVal val="0"/>
                                          </p:val>
                                        </p:tav>
                                        <p:tav tm="100000">
                                          <p:val>
                                            <p:strVal val="#ppt_w"/>
                                          </p:val>
                                        </p:tav>
                                      </p:tavLst>
                                    </p:anim>
                                    <p:anim calcmode="lin" valueType="num">
                                      <p:cBhvr>
                                        <p:cTn id="61" dur="500" fill="hold"/>
                                        <p:tgtEl>
                                          <p:spTgt spid="74"/>
                                        </p:tgtEl>
                                        <p:attrNameLst>
                                          <p:attrName>ppt_h</p:attrName>
                                        </p:attrNameLst>
                                      </p:cBhvr>
                                      <p:tavLst>
                                        <p:tav tm="0">
                                          <p:val>
                                            <p:fltVal val="0"/>
                                          </p:val>
                                        </p:tav>
                                        <p:tav tm="100000">
                                          <p:val>
                                            <p:strVal val="#ppt_h"/>
                                          </p:val>
                                        </p:tav>
                                      </p:tavLst>
                                    </p:anim>
                                    <p:animEffect transition="in" filter="fade">
                                      <p:cBhvr>
                                        <p:cTn id="62" dur="500"/>
                                        <p:tgtEl>
                                          <p:spTgt spid="74"/>
                                        </p:tgtEl>
                                      </p:cBhvr>
                                    </p:animEffect>
                                  </p:childTnLst>
                                </p:cTn>
                              </p:par>
                            </p:childTnLst>
                          </p:cTn>
                        </p:par>
                        <p:par>
                          <p:cTn id="63" fill="hold">
                            <p:stCondLst>
                              <p:cond delay="60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73">
                                            <p:txEl>
                                              <p:pRg st="0" end="0"/>
                                            </p:txEl>
                                          </p:spTgt>
                                        </p:tgtEl>
                                        <p:attrNameLst>
                                          <p:attrName>style.visibility</p:attrName>
                                        </p:attrNameLst>
                                      </p:cBhvr>
                                      <p:to>
                                        <p:strVal val="visible"/>
                                      </p:to>
                                    </p:set>
                                    <p:animEffect transition="in" filter="wipe(down)">
                                      <p:cBhvr>
                                        <p:cTn id="66" dur="500"/>
                                        <p:tgtEl>
                                          <p:spTgt spid="73">
                                            <p:txEl>
                                              <p:pRg st="0" end="0"/>
                                            </p:txEl>
                                          </p:spTgt>
                                        </p:tgtEl>
                                      </p:cBhvr>
                                    </p:animEffect>
                                  </p:childTnLst>
                                </p:cTn>
                              </p:par>
                            </p:childTnLst>
                          </p:cTn>
                        </p:par>
                        <p:par>
                          <p:cTn id="67" fill="hold">
                            <p:stCondLst>
                              <p:cond delay="6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75">
                                            <p:txEl>
                                              <p:pRg st="0" end="0"/>
                                            </p:txEl>
                                          </p:spTgt>
                                        </p:tgtEl>
                                        <p:attrNameLst>
                                          <p:attrName>style.visibility</p:attrName>
                                        </p:attrNameLst>
                                      </p:cBhvr>
                                      <p:to>
                                        <p:strVal val="visible"/>
                                      </p:to>
                                    </p:set>
                                    <p:anim calcmode="lin" valueType="num">
                                      <p:cBhvr additive="base">
                                        <p:cTn id="70"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53" presetClass="entr" presetSubtype="0" fill="hold" grpId="0" nodeType="afterEffect">
                                  <p:stCondLst>
                                    <p:cond delay="0"/>
                                  </p:stCondLst>
                                  <p:childTnLst>
                                    <p:set>
                                      <p:cBhvr>
                                        <p:cTn id="74" dur="1" fill="hold">
                                          <p:stCondLst>
                                            <p:cond delay="0"/>
                                          </p:stCondLst>
                                        </p:cTn>
                                        <p:tgtEl>
                                          <p:spTgt spid="77"/>
                                        </p:tgtEl>
                                        <p:attrNameLst>
                                          <p:attrName>style.visibility</p:attrName>
                                        </p:attrNameLst>
                                      </p:cBhvr>
                                      <p:to>
                                        <p:strVal val="visible"/>
                                      </p:to>
                                    </p:set>
                                    <p:anim calcmode="lin" valueType="num">
                                      <p:cBhvr>
                                        <p:cTn id="75" dur="500" fill="hold"/>
                                        <p:tgtEl>
                                          <p:spTgt spid="77"/>
                                        </p:tgtEl>
                                        <p:attrNameLst>
                                          <p:attrName>ppt_w</p:attrName>
                                        </p:attrNameLst>
                                      </p:cBhvr>
                                      <p:tavLst>
                                        <p:tav tm="0">
                                          <p:val>
                                            <p:fltVal val="0"/>
                                          </p:val>
                                        </p:tav>
                                        <p:tav tm="100000">
                                          <p:val>
                                            <p:strVal val="#ppt_w"/>
                                          </p:val>
                                        </p:tav>
                                      </p:tavLst>
                                    </p:anim>
                                    <p:anim calcmode="lin" valueType="num">
                                      <p:cBhvr>
                                        <p:cTn id="76" dur="500" fill="hold"/>
                                        <p:tgtEl>
                                          <p:spTgt spid="77"/>
                                        </p:tgtEl>
                                        <p:attrNameLst>
                                          <p:attrName>ppt_h</p:attrName>
                                        </p:attrNameLst>
                                      </p:cBhvr>
                                      <p:tavLst>
                                        <p:tav tm="0">
                                          <p:val>
                                            <p:fltVal val="0"/>
                                          </p:val>
                                        </p:tav>
                                        <p:tav tm="100000">
                                          <p:val>
                                            <p:strVal val="#ppt_h"/>
                                          </p:val>
                                        </p:tav>
                                      </p:tavLst>
                                    </p:anim>
                                    <p:animEffect transition="in" filter="fade">
                                      <p:cBhvr>
                                        <p:cTn id="77" dur="500"/>
                                        <p:tgtEl>
                                          <p:spTgt spid="77"/>
                                        </p:tgtEl>
                                      </p:cBhvr>
                                    </p:animEffect>
                                  </p:childTnLst>
                                </p:cTn>
                              </p:par>
                            </p:childTnLst>
                          </p:cTn>
                        </p:par>
                        <p:par>
                          <p:cTn id="78" fill="hold">
                            <p:stCondLst>
                              <p:cond delay="7500"/>
                            </p:stCondLst>
                            <p:childTnLst>
                              <p:par>
                                <p:cTn id="79" presetID="22" presetClass="entr" presetSubtype="4" fill="hold" grpId="0" nodeType="afterEffect" nodePh="1">
                                  <p:stCondLst>
                                    <p:cond delay="0"/>
                                  </p:stCondLst>
                                  <p:endCondLst>
                                    <p:cond evt="begin" delay="0">
                                      <p:tn val="79"/>
                                    </p:cond>
                                  </p:endCondLst>
                                  <p:childTnLst>
                                    <p:set>
                                      <p:cBhvr>
                                        <p:cTn id="80" dur="1" fill="hold">
                                          <p:stCondLst>
                                            <p:cond delay="0"/>
                                          </p:stCondLst>
                                        </p:cTn>
                                        <p:tgtEl>
                                          <p:spTgt spid="76">
                                            <p:txEl>
                                              <p:pRg st="0" end="0"/>
                                            </p:txEl>
                                          </p:spTgt>
                                        </p:tgtEl>
                                        <p:attrNameLst>
                                          <p:attrName>style.visibility</p:attrName>
                                        </p:attrNameLst>
                                      </p:cBhvr>
                                      <p:to>
                                        <p:strVal val="visible"/>
                                      </p:to>
                                    </p:set>
                                    <p:animEffect transition="in" filter="wipe(down)">
                                      <p:cBhvr>
                                        <p:cTn id="81" dur="500"/>
                                        <p:tgtEl>
                                          <p:spTgt spid="76">
                                            <p:txEl>
                                              <p:pRg st="0" end="0"/>
                                            </p:txEl>
                                          </p:spTgt>
                                        </p:tgtEl>
                                      </p:cBhvr>
                                    </p:animEffect>
                                  </p:childTnLst>
                                </p:cTn>
                              </p:par>
                            </p:childTnLst>
                          </p:cTn>
                        </p:par>
                        <p:par>
                          <p:cTn id="82" fill="hold">
                            <p:stCondLst>
                              <p:cond delay="8000"/>
                            </p:stCondLst>
                            <p:childTnLst>
                              <p:par>
                                <p:cTn id="83" presetID="2" presetClass="entr" presetSubtype="4" accel="50000" decel="50000" fill="hold" grpId="0" nodeType="afterEffect" nodePh="1">
                                  <p:stCondLst>
                                    <p:cond delay="0"/>
                                  </p:stCondLst>
                                  <p:endCondLst>
                                    <p:cond evt="begin" delay="0">
                                      <p:tn val="83"/>
                                    </p:cond>
                                  </p:endCondLst>
                                  <p:childTnLst>
                                    <p:set>
                                      <p:cBhvr>
                                        <p:cTn id="84" dur="1" fill="hold">
                                          <p:stCondLst>
                                            <p:cond delay="0"/>
                                          </p:stCondLst>
                                        </p:cTn>
                                        <p:tgtEl>
                                          <p:spTgt spid="78">
                                            <p:txEl>
                                              <p:pRg st="0" end="0"/>
                                            </p:txEl>
                                          </p:spTgt>
                                        </p:tgtEl>
                                        <p:attrNameLst>
                                          <p:attrName>style.visibility</p:attrName>
                                        </p:attrNameLst>
                                      </p:cBhvr>
                                      <p:to>
                                        <p:strVal val="visible"/>
                                      </p:to>
                                    </p:set>
                                    <p:anim calcmode="lin" valueType="num">
                                      <p:cBhvr additive="base">
                                        <p:cTn id="85"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par>
                          <p:cTn id="87" fill="hold">
                            <p:stCondLst>
                              <p:cond delay="8500"/>
                            </p:stCondLst>
                            <p:childTnLst>
                              <p:par>
                                <p:cTn id="88" presetID="53" presetClass="entr" presetSubtype="0" fill="hold" grpId="0" nodeType="after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p:cTn id="90" dur="500" fill="hold"/>
                                        <p:tgtEl>
                                          <p:spTgt spid="80"/>
                                        </p:tgtEl>
                                        <p:attrNameLst>
                                          <p:attrName>ppt_w</p:attrName>
                                        </p:attrNameLst>
                                      </p:cBhvr>
                                      <p:tavLst>
                                        <p:tav tm="0">
                                          <p:val>
                                            <p:fltVal val="0"/>
                                          </p:val>
                                        </p:tav>
                                        <p:tav tm="100000">
                                          <p:val>
                                            <p:strVal val="#ppt_w"/>
                                          </p:val>
                                        </p:tav>
                                      </p:tavLst>
                                    </p:anim>
                                    <p:anim calcmode="lin" valueType="num">
                                      <p:cBhvr>
                                        <p:cTn id="91" dur="500" fill="hold"/>
                                        <p:tgtEl>
                                          <p:spTgt spid="80"/>
                                        </p:tgtEl>
                                        <p:attrNameLst>
                                          <p:attrName>ppt_h</p:attrName>
                                        </p:attrNameLst>
                                      </p:cBhvr>
                                      <p:tavLst>
                                        <p:tav tm="0">
                                          <p:val>
                                            <p:fltVal val="0"/>
                                          </p:val>
                                        </p:tav>
                                        <p:tav tm="100000">
                                          <p:val>
                                            <p:strVal val="#ppt_h"/>
                                          </p:val>
                                        </p:tav>
                                      </p:tavLst>
                                    </p:anim>
                                    <p:animEffect transition="in" filter="fade">
                                      <p:cBhvr>
                                        <p:cTn id="92" dur="500"/>
                                        <p:tgtEl>
                                          <p:spTgt spid="80"/>
                                        </p:tgtEl>
                                      </p:cBhvr>
                                    </p:animEffect>
                                  </p:childTnLst>
                                </p:cTn>
                              </p:par>
                            </p:childTnLst>
                          </p:cTn>
                        </p:par>
                        <p:par>
                          <p:cTn id="93" fill="hold">
                            <p:stCondLst>
                              <p:cond delay="9000"/>
                            </p:stCondLst>
                            <p:childTnLst>
                              <p:par>
                                <p:cTn id="94" presetID="22" presetClass="entr" presetSubtype="4" fill="hold" grpId="0" nodeType="afterEffect" nodePh="1">
                                  <p:stCondLst>
                                    <p:cond delay="0"/>
                                  </p:stCondLst>
                                  <p:endCondLst>
                                    <p:cond evt="begin" delay="0">
                                      <p:tn val="94"/>
                                    </p:cond>
                                  </p:endCondLst>
                                  <p:childTnLst>
                                    <p:set>
                                      <p:cBhvr>
                                        <p:cTn id="95" dur="1" fill="hold">
                                          <p:stCondLst>
                                            <p:cond delay="0"/>
                                          </p:stCondLst>
                                        </p:cTn>
                                        <p:tgtEl>
                                          <p:spTgt spid="79">
                                            <p:txEl>
                                              <p:pRg st="0" end="0"/>
                                            </p:txEl>
                                          </p:spTgt>
                                        </p:tgtEl>
                                        <p:attrNameLst>
                                          <p:attrName>style.visibility</p:attrName>
                                        </p:attrNameLst>
                                      </p:cBhvr>
                                      <p:to>
                                        <p:strVal val="visible"/>
                                      </p:to>
                                    </p:set>
                                    <p:animEffect transition="in" filter="wipe(down)">
                                      <p:cBhvr>
                                        <p:cTn id="96" dur="500"/>
                                        <p:tgtEl>
                                          <p:spTgt spid="79">
                                            <p:txEl>
                                              <p:pRg st="0" end="0"/>
                                            </p:txEl>
                                          </p:spTgt>
                                        </p:tgtEl>
                                      </p:cBhvr>
                                    </p:animEffect>
                                  </p:childTnLst>
                                </p:cTn>
                              </p:par>
                            </p:childTnLst>
                          </p:cTn>
                        </p:par>
                        <p:par>
                          <p:cTn id="97" fill="hold">
                            <p:stCondLst>
                              <p:cond delay="9500"/>
                            </p:stCondLst>
                            <p:childTnLst>
                              <p:par>
                                <p:cTn id="98" presetID="2" presetClass="entr" presetSubtype="4" accel="50000" decel="50000" fill="hold" grpId="0" nodeType="afterEffect" nodePh="1">
                                  <p:stCondLst>
                                    <p:cond delay="0"/>
                                  </p:stCondLst>
                                  <p:endCondLst>
                                    <p:cond evt="begin" delay="0">
                                      <p:tn val="98"/>
                                    </p:cond>
                                  </p:endCondLst>
                                  <p:childTnLst>
                                    <p:set>
                                      <p:cBhvr>
                                        <p:cTn id="99" dur="1" fill="hold">
                                          <p:stCondLst>
                                            <p:cond delay="0"/>
                                          </p:stCondLst>
                                        </p:cTn>
                                        <p:tgtEl>
                                          <p:spTgt spid="81">
                                            <p:txEl>
                                              <p:pRg st="0" end="0"/>
                                            </p:txEl>
                                          </p:spTgt>
                                        </p:tgtEl>
                                        <p:attrNameLst>
                                          <p:attrName>style.visibility</p:attrName>
                                        </p:attrNameLst>
                                      </p:cBhvr>
                                      <p:to>
                                        <p:strVal val="visible"/>
                                      </p:to>
                                    </p:set>
                                    <p:anim calcmode="lin" valueType="num">
                                      <p:cBhvr additive="base">
                                        <p:cTn id="100"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animBg="1"/>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6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7"/>
                        </p:tgtEl>
                        <p:attrNameLst>
                          <p:attrName>style.visibility</p:attrName>
                        </p:attrNameLst>
                      </p:cBhvr>
                      <p:to>
                        <p:strVal val="visible"/>
                      </p:to>
                    </p:set>
                    <p:animEffect transition="in" filter="wipe(down)">
                      <p:cBhvr>
                        <p:cTn dur="500"/>
                        <p:tgtEl>
                          <p:spTgt spid="67"/>
                        </p:tgtEl>
                      </p:cBhvr>
                    </p:animEffect>
                  </p:childTnLst>
                </p:cTn>
              </p:par>
            </p:tnLst>
          </p:tmpl>
        </p:tmplLst>
      </p:bldP>
      <p:bldP spid="68" grpId="0" animBg="1"/>
      <p:bldP spid="6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1+#ppt_h/2"/>
                          </p:val>
                        </p:tav>
                        <p:tav tm="100000">
                          <p:val>
                            <p:strVal val="#ppt_y"/>
                          </p:val>
                        </p:tav>
                      </p:tavLst>
                    </p:anim>
                  </p:childTnLst>
                </p:cTn>
              </p:par>
            </p:tnLst>
          </p:tmpl>
        </p:tmplLst>
      </p:bldP>
      <p:bldP spid="7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0"/>
                        </p:tgtEl>
                        <p:attrNameLst>
                          <p:attrName>style.visibility</p:attrName>
                        </p:attrNameLst>
                      </p:cBhvr>
                      <p:to>
                        <p:strVal val="visible"/>
                      </p:to>
                    </p:set>
                    <p:animEffect transition="in" filter="wipe(down)">
                      <p:cBhvr>
                        <p:cTn dur="500"/>
                        <p:tgtEl>
                          <p:spTgt spid="70"/>
                        </p:tgtEl>
                      </p:cBhvr>
                    </p:animEffect>
                  </p:childTnLst>
                </p:cTn>
              </p:par>
            </p:tnLst>
          </p:tmpl>
        </p:tmplLst>
      </p:bldP>
      <p:bldP spid="71" grpId="0" animBg="1"/>
      <p:bldP spid="7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2"/>
                        </p:tgtEl>
                        <p:attrNameLst>
                          <p:attrName>style.visibility</p:attrName>
                        </p:attrNameLst>
                      </p:cBhvr>
                      <p:to>
                        <p:strVal val="visible"/>
                      </p:to>
                    </p:set>
                    <p:anim calcmode="lin" valueType="num">
                      <p:cBhvr additive="base">
                        <p:cTn dur="500" fill="hold"/>
                        <p:tgtEl>
                          <p:spTgt spid="72"/>
                        </p:tgtEl>
                        <p:attrNameLst>
                          <p:attrName>ppt_x</p:attrName>
                        </p:attrNameLst>
                      </p:cBhvr>
                      <p:tavLst>
                        <p:tav tm="0">
                          <p:val>
                            <p:strVal val="#ppt_x"/>
                          </p:val>
                        </p:tav>
                        <p:tav tm="100000">
                          <p:val>
                            <p:strVal val="#ppt_x"/>
                          </p:val>
                        </p:tav>
                      </p:tavLst>
                    </p:anim>
                    <p:anim calcmode="lin" valueType="num">
                      <p:cBhvr additive="base">
                        <p:cTn dur="500" fill="hold"/>
                        <p:tgtEl>
                          <p:spTgt spid="72"/>
                        </p:tgtEl>
                        <p:attrNameLst>
                          <p:attrName>ppt_y</p:attrName>
                        </p:attrNameLst>
                      </p:cBhvr>
                      <p:tavLst>
                        <p:tav tm="0">
                          <p:val>
                            <p:strVal val="1+#ppt_h/2"/>
                          </p:val>
                        </p:tav>
                        <p:tav tm="100000">
                          <p:val>
                            <p:strVal val="#ppt_y"/>
                          </p:val>
                        </p:tav>
                      </p:tavLst>
                    </p:anim>
                  </p:childTnLst>
                </p:cTn>
              </p:par>
            </p:tnLst>
          </p:tmpl>
        </p:tmplLst>
      </p:bldP>
      <p:bldP spid="7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3"/>
                        </p:tgtEl>
                        <p:attrNameLst>
                          <p:attrName>style.visibility</p:attrName>
                        </p:attrNameLst>
                      </p:cBhvr>
                      <p:to>
                        <p:strVal val="visible"/>
                      </p:to>
                    </p:set>
                    <p:animEffect transition="in" filter="wipe(down)">
                      <p:cBhvr>
                        <p:cTn dur="500"/>
                        <p:tgtEl>
                          <p:spTgt spid="73"/>
                        </p:tgtEl>
                      </p:cBhvr>
                    </p:animEffect>
                  </p:childTnLst>
                </p:cTn>
              </p:par>
            </p:tnLst>
          </p:tmpl>
        </p:tmplLst>
      </p:bldP>
      <p:bldP spid="74" grpId="0" animBg="1"/>
      <p:bldP spid="7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ppt_x"/>
                          </p:val>
                        </p:tav>
                        <p:tav tm="100000">
                          <p:val>
                            <p:strVal val="#ppt_x"/>
                          </p:val>
                        </p:tav>
                      </p:tavLst>
                    </p:anim>
                    <p:anim calcmode="lin" valueType="num">
                      <p:cBhvr additive="base">
                        <p:cTn dur="500" fill="hold"/>
                        <p:tgtEl>
                          <p:spTgt spid="75"/>
                        </p:tgtEl>
                        <p:attrNameLst>
                          <p:attrName>ppt_y</p:attrName>
                        </p:attrNameLst>
                      </p:cBhvr>
                      <p:tavLst>
                        <p:tav tm="0">
                          <p:val>
                            <p:strVal val="1+#ppt_h/2"/>
                          </p:val>
                        </p:tav>
                        <p:tav tm="100000">
                          <p:val>
                            <p:strVal val="#ppt_y"/>
                          </p:val>
                        </p:tav>
                      </p:tavLst>
                    </p:anim>
                  </p:childTnLst>
                </p:cTn>
              </p:par>
            </p:tnLst>
          </p:tmpl>
        </p:tmplLst>
      </p:bldP>
      <p:bldP spid="7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Effect transition="in" filter="wipe(down)">
                      <p:cBhvr>
                        <p:cTn dur="500"/>
                        <p:tgtEl>
                          <p:spTgt spid="76"/>
                        </p:tgtEl>
                      </p:cBhvr>
                    </p:animEffect>
                  </p:childTnLst>
                </p:cTn>
              </p:par>
            </p:tnLst>
          </p:tmpl>
        </p:tmplLst>
      </p:bldP>
      <p:bldP spid="77" grpId="0" animBg="1"/>
      <p:bldP spid="7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fill="hold"/>
                        <p:tgtEl>
                          <p:spTgt spid="78"/>
                        </p:tgtEl>
                        <p:attrNameLst>
                          <p:attrName>ppt_x</p:attrName>
                        </p:attrNameLst>
                      </p:cBhvr>
                      <p:tavLst>
                        <p:tav tm="0">
                          <p:val>
                            <p:strVal val="#ppt_x"/>
                          </p:val>
                        </p:tav>
                        <p:tav tm="100000">
                          <p:val>
                            <p:strVal val="#ppt_x"/>
                          </p:val>
                        </p:tav>
                      </p:tavLst>
                    </p:anim>
                    <p:anim calcmode="lin" valueType="num">
                      <p:cBhvr additive="base">
                        <p:cTn dur="500" fill="hold"/>
                        <p:tgtEl>
                          <p:spTgt spid="78"/>
                        </p:tgtEl>
                        <p:attrNameLst>
                          <p:attrName>ppt_y</p:attrName>
                        </p:attrNameLst>
                      </p:cBhvr>
                      <p:tavLst>
                        <p:tav tm="0">
                          <p:val>
                            <p:strVal val="1+#ppt_h/2"/>
                          </p:val>
                        </p:tav>
                        <p:tav tm="100000">
                          <p:val>
                            <p:strVal val="#ppt_y"/>
                          </p:val>
                        </p:tav>
                      </p:tavLst>
                    </p:anim>
                  </p:childTnLst>
                </p:cTn>
              </p:par>
            </p:tnLst>
          </p:tmpl>
        </p:tmplLst>
      </p:bldP>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animBg="1"/>
      <p:bldP spid="8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 calcmode="lin" valueType="num">
                      <p:cBhvr additive="base">
                        <p:cTn dur="500" fill="hold"/>
                        <p:tgtEl>
                          <p:spTgt spid="81"/>
                        </p:tgtEl>
                        <p:attrNameLst>
                          <p:attrName>ppt_x</p:attrName>
                        </p:attrNameLst>
                      </p:cBhvr>
                      <p:tavLst>
                        <p:tav tm="0">
                          <p:val>
                            <p:strVal val="#ppt_x"/>
                          </p:val>
                        </p:tav>
                        <p:tav tm="100000">
                          <p:val>
                            <p:strVal val="#ppt_x"/>
                          </p:val>
                        </p:tav>
                      </p:tavLst>
                    </p:anim>
                    <p:anim calcmode="lin" valueType="num">
                      <p:cBhvr additive="base">
                        <p:cTn dur="500" fill="hold"/>
                        <p:tgtEl>
                          <p:spTgt spid="81"/>
                        </p:tgtEl>
                        <p:attrNameLst>
                          <p:attrName>ppt_y</p:attrName>
                        </p:attrNameLst>
                      </p:cBhvr>
                      <p:tavLst>
                        <p:tav tm="0">
                          <p:val>
                            <p:strVal val="1+#ppt_h/2"/>
                          </p:val>
                        </p:tav>
                        <p:tav tm="100000">
                          <p:val>
                            <p:strVal val="#ppt_y"/>
                          </p:val>
                        </p:tav>
                      </p:tavLst>
                    </p:anim>
                  </p:childTnLst>
                </p:cTn>
              </p:par>
            </p:tnLst>
          </p:tmpl>
        </p:tmplLst>
      </p:bldP>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_Team02">
    <p:spTree>
      <p:nvGrpSpPr>
        <p:cNvPr id="1" name=""/>
        <p:cNvGrpSpPr/>
        <p:nvPr/>
      </p:nvGrpSpPr>
      <p:grpSpPr>
        <a:xfrm>
          <a:off x="0" y="0"/>
          <a:ext cx="0" cy="0"/>
          <a:chOff x="0" y="0"/>
          <a:chExt cx="0" cy="0"/>
        </a:xfrm>
      </p:grpSpPr>
      <p:sp>
        <p:nvSpPr>
          <p:cNvPr id="13" name="Teardrop 12"/>
          <p:cNvSpPr/>
          <p:nvPr userDrawn="1"/>
        </p:nvSpPr>
        <p:spPr>
          <a:xfrm rot="2700000">
            <a:off x="3279192" y="1450757"/>
            <a:ext cx="2235200" cy="22352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cxnSp>
        <p:nvCxnSpPr>
          <p:cNvPr id="3" name="Straight Line buttom"/>
          <p:cNvCxnSpPr/>
          <p:nvPr userDrawn="1"/>
        </p:nvCxnSpPr>
        <p:spPr>
          <a:xfrm rot="5400000" flipH="1" flipV="1">
            <a:off x="3566226" y="4327166"/>
            <a:ext cx="5061669" cy="1"/>
          </a:xfrm>
          <a:prstGeom prst="line">
            <a:avLst/>
          </a:prstGeom>
          <a:ln w="1905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5977316" y="2463267"/>
            <a:ext cx="239488" cy="239488"/>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5" name="Picture Placeholder 7"/>
          <p:cNvSpPr>
            <a:spLocks noGrp="1"/>
          </p:cNvSpPr>
          <p:nvPr userDrawn="1">
            <p:ph type="pic" sz="quarter" idx="10" hasCustomPrompt="1"/>
          </p:nvPr>
        </p:nvSpPr>
        <p:spPr>
          <a:xfrm>
            <a:off x="3509504" y="1681775"/>
            <a:ext cx="1773696" cy="1773165"/>
          </a:xfrm>
          <a:prstGeom prst="ellipse">
            <a:avLst/>
          </a:prstGeom>
          <a:solidFill>
            <a:schemeClr val="bg1">
              <a:lumMod val="95000"/>
            </a:schemeClr>
          </a:solidFill>
          <a:ln w="28575">
            <a:solidFill>
              <a:schemeClr val="accent1">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34" name="Up Arrow Callout 33"/>
          <p:cNvSpPr/>
          <p:nvPr userDrawn="1"/>
        </p:nvSpPr>
        <p:spPr>
          <a:xfrm rot="16200000">
            <a:off x="7901469" y="118969"/>
            <a:ext cx="1597172" cy="4951891"/>
          </a:xfrm>
          <a:prstGeom prst="upArrowCallout">
            <a:avLst>
              <a:gd name="adj1" fmla="val 30842"/>
              <a:gd name="adj2" fmla="val 15421"/>
              <a:gd name="adj3" fmla="val 12155"/>
              <a:gd name="adj4" fmla="val 9608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5" name="Text Placeholder 3"/>
          <p:cNvSpPr>
            <a:spLocks noGrp="1"/>
          </p:cNvSpPr>
          <p:nvPr>
            <p:ph type="body" sz="half" idx="19"/>
          </p:nvPr>
        </p:nvSpPr>
        <p:spPr>
          <a:xfrm>
            <a:off x="6590100" y="1902960"/>
            <a:ext cx="4421200" cy="508973"/>
          </a:xfrm>
          <a:prstGeom prst="rect">
            <a:avLst/>
          </a:prstGeom>
        </p:spPr>
        <p:txBody>
          <a:bodyPr wrap="square" lIns="0" tIns="0" rIns="0" bIns="0" anchor="t">
            <a:noAutofit/>
          </a:bodyPr>
          <a:lstStyle>
            <a:lvl1pPr marL="0" indent="0" algn="ctr" rtl="1">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20"/>
          </p:nvPr>
        </p:nvSpPr>
        <p:spPr>
          <a:xfrm>
            <a:off x="6606817" y="2399100"/>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Teardrop 18"/>
          <p:cNvSpPr/>
          <p:nvPr userDrawn="1"/>
        </p:nvSpPr>
        <p:spPr>
          <a:xfrm rot="18900000" flipH="1">
            <a:off x="6679729" y="3982075"/>
            <a:ext cx="2235200" cy="22352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Oval 19"/>
          <p:cNvSpPr/>
          <p:nvPr userDrawn="1"/>
        </p:nvSpPr>
        <p:spPr>
          <a:xfrm>
            <a:off x="5977316" y="4994584"/>
            <a:ext cx="239488" cy="239488"/>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1" name="Picture Placeholder 7"/>
          <p:cNvSpPr>
            <a:spLocks noGrp="1"/>
          </p:cNvSpPr>
          <p:nvPr>
            <p:ph type="pic" sz="quarter" idx="21" hasCustomPrompt="1"/>
          </p:nvPr>
        </p:nvSpPr>
        <p:spPr>
          <a:xfrm>
            <a:off x="6910041" y="4213092"/>
            <a:ext cx="1773696" cy="1773165"/>
          </a:xfrm>
          <a:prstGeom prst="ellipse">
            <a:avLst/>
          </a:prstGeom>
          <a:solidFill>
            <a:schemeClr val="bg1">
              <a:lumMod val="95000"/>
            </a:schemeClr>
          </a:solidFill>
          <a:ln w="28575">
            <a:solidFill>
              <a:schemeClr val="accent2">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22" name="Up Arrow Callout 21"/>
          <p:cNvSpPr/>
          <p:nvPr userDrawn="1"/>
        </p:nvSpPr>
        <p:spPr>
          <a:xfrm rot="5400000" flipH="1">
            <a:off x="2668535" y="2650287"/>
            <a:ext cx="1597172" cy="4951891"/>
          </a:xfrm>
          <a:prstGeom prst="upArrowCallout">
            <a:avLst>
              <a:gd name="adj1" fmla="val 30842"/>
              <a:gd name="adj2" fmla="val 15421"/>
              <a:gd name="adj3" fmla="val 12155"/>
              <a:gd name="adj4" fmla="val 9608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23" name="Text Placeholder 3"/>
          <p:cNvSpPr>
            <a:spLocks noGrp="1"/>
          </p:cNvSpPr>
          <p:nvPr>
            <p:ph type="body" sz="half" idx="22"/>
          </p:nvPr>
        </p:nvSpPr>
        <p:spPr>
          <a:xfrm>
            <a:off x="1128300" y="4434278"/>
            <a:ext cx="4421200" cy="508973"/>
          </a:xfrm>
          <a:prstGeom prst="rect">
            <a:avLst/>
          </a:prstGeom>
        </p:spPr>
        <p:txBody>
          <a:bodyPr wrap="square" lIns="0" tIns="0" rIns="0" bIns="0" anchor="t">
            <a:noAutofit/>
          </a:bodyPr>
          <a:lstStyle>
            <a:lvl1pPr marL="0" indent="0" algn="ctr" rtl="1">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4" name="Text Placeholder 3"/>
          <p:cNvSpPr>
            <a:spLocks noGrp="1"/>
          </p:cNvSpPr>
          <p:nvPr>
            <p:ph type="body" sz="half" idx="23"/>
          </p:nvPr>
        </p:nvSpPr>
        <p:spPr>
          <a:xfrm>
            <a:off x="1145017" y="4930417"/>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9"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2675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500"/>
                                        <p:tgtEl>
                                          <p:spTgt spid="29">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3500"/>
                            </p:stCondLst>
                            <p:childTnLst>
                              <p:par>
                                <p:cTn id="38" presetID="22" presetClass="entr" presetSubtype="4" fill="hold" grpId="0" nodeType="afterEffect" nodePh="1">
                                  <p:stCondLst>
                                    <p:cond delay="0"/>
                                  </p:stCondLst>
                                  <p:endCondLst>
                                    <p:cond evt="begin" delay="0">
                                      <p:tn val="38"/>
                                    </p:cond>
                                  </p:end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down)">
                                      <p:cBhvr>
                                        <p:cTn id="40" dur="500"/>
                                        <p:tgtEl>
                                          <p:spTgt spid="35">
                                            <p:txEl>
                                              <p:pRg st="0" end="0"/>
                                            </p:txEl>
                                          </p:spTgt>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36">
                                            <p:txEl>
                                              <p:pRg st="0" end="0"/>
                                            </p:txEl>
                                          </p:spTgt>
                                        </p:tgtEl>
                                        <p:attrNameLst>
                                          <p:attrName>style.visibility</p:attrName>
                                        </p:attrNameLst>
                                      </p:cBhvr>
                                      <p:to>
                                        <p:strVal val="visible"/>
                                      </p:to>
                                    </p:set>
                                    <p:animEffect transition="in" filter="wipe(down)">
                                      <p:cBhvr>
                                        <p:cTn id="44" dur="500"/>
                                        <p:tgtEl>
                                          <p:spTgt spid="36">
                                            <p:txEl>
                                              <p:pRg st="0" end="0"/>
                                            </p:txEl>
                                          </p:spTgt>
                                        </p:tgtEl>
                                      </p:cBhvr>
                                    </p:animEffect>
                                  </p:childTnLst>
                                </p:cTn>
                              </p:par>
                            </p:childTnLst>
                          </p:cTn>
                        </p:par>
                        <p:par>
                          <p:cTn id="45" fill="hold">
                            <p:stCondLst>
                              <p:cond delay="4500"/>
                            </p:stCondLst>
                            <p:childTnLst>
                              <p:par>
                                <p:cTn id="46" presetID="53"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par>
                          <p:cTn id="51" fill="hold">
                            <p:stCondLst>
                              <p:cond delay="5000"/>
                            </p:stCondLst>
                            <p:childTnLst>
                              <p:par>
                                <p:cTn id="52" presetID="2" presetClass="entr" presetSubtype="2" accel="50000" decel="5000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1+#ppt_w/2"/>
                                          </p:val>
                                        </p:tav>
                                        <p:tav tm="100000">
                                          <p:val>
                                            <p:strVal val="#ppt_x"/>
                                          </p:val>
                                        </p:tav>
                                      </p:tavLst>
                                    </p:anim>
                                    <p:anim calcmode="lin" valueType="num">
                                      <p:cBhvr additive="base">
                                        <p:cTn id="55" dur="500" fill="hold"/>
                                        <p:tgtEl>
                                          <p:spTgt spid="19"/>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53"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6500"/>
                            </p:stCondLst>
                            <p:childTnLst>
                              <p:par>
                                <p:cTn id="67" presetID="22" presetClass="entr" presetSubtype="4" fill="hold" grpId="0" nodeType="afterEffect" nodePh="1">
                                  <p:stCondLst>
                                    <p:cond delay="0"/>
                                  </p:stCondLst>
                                  <p:endCondLst>
                                    <p:cond evt="begin" delay="0">
                                      <p:tn val="67"/>
                                    </p:cond>
                                  </p:end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wipe(down)">
                                      <p:cBhvr>
                                        <p:cTn id="69" dur="500"/>
                                        <p:tgtEl>
                                          <p:spTgt spid="23">
                                            <p:txEl>
                                              <p:pRg st="0" end="0"/>
                                            </p:txEl>
                                          </p:spTgt>
                                        </p:tgtEl>
                                      </p:cBhvr>
                                    </p:animEffect>
                                  </p:childTnLst>
                                </p:cTn>
                              </p:par>
                            </p:childTnLst>
                          </p:cTn>
                        </p:par>
                        <p:par>
                          <p:cTn id="70" fill="hold">
                            <p:stCondLst>
                              <p:cond delay="7000"/>
                            </p:stCondLst>
                            <p:childTnLst>
                              <p:par>
                                <p:cTn id="71" presetID="22" presetClass="entr" presetSubtype="4" fill="hold" grpId="0" nodeType="afterEffect" nodePh="1">
                                  <p:stCondLst>
                                    <p:cond delay="0"/>
                                  </p:stCondLst>
                                  <p:endCondLst>
                                    <p:cond evt="begin" delay="0">
                                      <p:tn val="71"/>
                                    </p:cond>
                                  </p:endCondLst>
                                  <p:childTnLst>
                                    <p:set>
                                      <p:cBhvr>
                                        <p:cTn id="72" dur="1" fill="hold">
                                          <p:stCondLst>
                                            <p:cond delay="0"/>
                                          </p:stCondLst>
                                        </p:cTn>
                                        <p:tgtEl>
                                          <p:spTgt spid="24">
                                            <p:txEl>
                                              <p:pRg st="0" end="0"/>
                                            </p:txEl>
                                          </p:spTgt>
                                        </p:tgtEl>
                                        <p:attrNameLst>
                                          <p:attrName>style.visibility</p:attrName>
                                        </p:attrNameLst>
                                      </p:cBhvr>
                                      <p:to>
                                        <p:strVal val="visible"/>
                                      </p:to>
                                    </p:set>
                                    <p:animEffect transition="in" filter="wipe(down)">
                                      <p:cBhvr>
                                        <p:cTn id="7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5" grpId="0" animBg="1"/>
      <p:bldP spid="34" grpId="0" animBg="1"/>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19" grpId="0" animBg="1"/>
      <p:bldP spid="20" grpId="0" animBg="1"/>
      <p:bldP spid="21" grpId="0" animBg="1"/>
      <p:bldP spid="22" grpId="0" animBg="1"/>
      <p:bldP spid="2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Team02">
    <p:spTree>
      <p:nvGrpSpPr>
        <p:cNvPr id="1" name=""/>
        <p:cNvGrpSpPr/>
        <p:nvPr/>
      </p:nvGrpSpPr>
      <p:grpSpPr>
        <a:xfrm>
          <a:off x="0" y="0"/>
          <a:ext cx="0" cy="0"/>
          <a:chOff x="0" y="0"/>
          <a:chExt cx="0" cy="0"/>
        </a:xfrm>
      </p:grpSpPr>
      <p:sp>
        <p:nvSpPr>
          <p:cNvPr id="13" name="Teardrop 12"/>
          <p:cNvSpPr/>
          <p:nvPr userDrawn="1"/>
        </p:nvSpPr>
        <p:spPr>
          <a:xfrm rot="2700000">
            <a:off x="3279192" y="1450757"/>
            <a:ext cx="2235200" cy="22352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cxnSp>
        <p:nvCxnSpPr>
          <p:cNvPr id="3" name="Straight Line buttom"/>
          <p:cNvCxnSpPr/>
          <p:nvPr userDrawn="1"/>
        </p:nvCxnSpPr>
        <p:spPr>
          <a:xfrm rot="5400000" flipH="1" flipV="1">
            <a:off x="3112559" y="2984497"/>
            <a:ext cx="5969003" cy="3"/>
          </a:xfrm>
          <a:prstGeom prst="line">
            <a:avLst/>
          </a:prstGeom>
          <a:ln w="1905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5977316" y="2463267"/>
            <a:ext cx="239488" cy="239488"/>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5" name="Picture Placeholder 7"/>
          <p:cNvSpPr>
            <a:spLocks noGrp="1"/>
          </p:cNvSpPr>
          <p:nvPr userDrawn="1">
            <p:ph type="pic" sz="quarter" idx="10" hasCustomPrompt="1"/>
          </p:nvPr>
        </p:nvSpPr>
        <p:spPr>
          <a:xfrm>
            <a:off x="3509504" y="1681775"/>
            <a:ext cx="1773696" cy="1773165"/>
          </a:xfrm>
          <a:prstGeom prst="ellipse">
            <a:avLst/>
          </a:prstGeom>
          <a:solidFill>
            <a:schemeClr val="bg1">
              <a:lumMod val="95000"/>
            </a:schemeClr>
          </a:solidFill>
          <a:ln w="28575">
            <a:solidFill>
              <a:schemeClr val="accent3">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34" name="Up Arrow Callout 33"/>
          <p:cNvSpPr/>
          <p:nvPr userDrawn="1"/>
        </p:nvSpPr>
        <p:spPr>
          <a:xfrm rot="16200000">
            <a:off x="7901469" y="118969"/>
            <a:ext cx="1597172" cy="4951891"/>
          </a:xfrm>
          <a:prstGeom prst="upArrowCallout">
            <a:avLst>
              <a:gd name="adj1" fmla="val 30842"/>
              <a:gd name="adj2" fmla="val 15421"/>
              <a:gd name="adj3" fmla="val 12155"/>
              <a:gd name="adj4" fmla="val 96080"/>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5" name="Text Placeholder 3"/>
          <p:cNvSpPr>
            <a:spLocks noGrp="1"/>
          </p:cNvSpPr>
          <p:nvPr>
            <p:ph type="body" sz="half" idx="19"/>
          </p:nvPr>
        </p:nvSpPr>
        <p:spPr>
          <a:xfrm>
            <a:off x="6590100" y="1902960"/>
            <a:ext cx="4421200" cy="508973"/>
          </a:xfrm>
          <a:prstGeom prst="rect">
            <a:avLst/>
          </a:prstGeom>
        </p:spPr>
        <p:txBody>
          <a:bodyPr wrap="square" lIns="0" tIns="0" rIns="0" bIns="0" anchor="t">
            <a:noAutofit/>
          </a:bodyPr>
          <a:lstStyle>
            <a:lvl1pPr marL="0" indent="0" algn="ctr" rtl="1">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20"/>
          </p:nvPr>
        </p:nvSpPr>
        <p:spPr>
          <a:xfrm>
            <a:off x="6606817" y="2399100"/>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Teardrop 18"/>
          <p:cNvSpPr/>
          <p:nvPr userDrawn="1"/>
        </p:nvSpPr>
        <p:spPr>
          <a:xfrm rot="18900000" flipH="1">
            <a:off x="6679729" y="3982075"/>
            <a:ext cx="2235200" cy="22352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Oval 19"/>
          <p:cNvSpPr/>
          <p:nvPr userDrawn="1"/>
        </p:nvSpPr>
        <p:spPr>
          <a:xfrm>
            <a:off x="5977316" y="4994584"/>
            <a:ext cx="239488" cy="239488"/>
          </a:xfrm>
          <a:prstGeom prst="ellipse">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1" name="Picture Placeholder 7"/>
          <p:cNvSpPr>
            <a:spLocks noGrp="1"/>
          </p:cNvSpPr>
          <p:nvPr>
            <p:ph type="pic" sz="quarter" idx="21" hasCustomPrompt="1"/>
          </p:nvPr>
        </p:nvSpPr>
        <p:spPr>
          <a:xfrm>
            <a:off x="6910041" y="4213092"/>
            <a:ext cx="1773696" cy="1773165"/>
          </a:xfrm>
          <a:prstGeom prst="ellipse">
            <a:avLst/>
          </a:prstGeom>
          <a:solidFill>
            <a:schemeClr val="bg1">
              <a:lumMod val="95000"/>
            </a:schemeClr>
          </a:solidFill>
          <a:ln w="28575">
            <a:solidFill>
              <a:schemeClr val="accent4">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22" name="Up Arrow Callout 21"/>
          <p:cNvSpPr/>
          <p:nvPr userDrawn="1"/>
        </p:nvSpPr>
        <p:spPr>
          <a:xfrm rot="5400000" flipH="1">
            <a:off x="2668535" y="2650287"/>
            <a:ext cx="1597172" cy="4951891"/>
          </a:xfrm>
          <a:prstGeom prst="upArrowCallout">
            <a:avLst>
              <a:gd name="adj1" fmla="val 30842"/>
              <a:gd name="adj2" fmla="val 15421"/>
              <a:gd name="adj3" fmla="val 12155"/>
              <a:gd name="adj4" fmla="val 96080"/>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23" name="Text Placeholder 3"/>
          <p:cNvSpPr>
            <a:spLocks noGrp="1"/>
          </p:cNvSpPr>
          <p:nvPr>
            <p:ph type="body" sz="half" idx="22"/>
          </p:nvPr>
        </p:nvSpPr>
        <p:spPr>
          <a:xfrm>
            <a:off x="1128300" y="4434278"/>
            <a:ext cx="4421200" cy="508973"/>
          </a:xfrm>
          <a:prstGeom prst="rect">
            <a:avLst/>
          </a:prstGeom>
        </p:spPr>
        <p:txBody>
          <a:bodyPr wrap="square" lIns="0" tIns="0" rIns="0" bIns="0" anchor="t">
            <a:noAutofit/>
          </a:bodyPr>
          <a:lstStyle>
            <a:lvl1pPr marL="0" indent="0" algn="ctr" rtl="1">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4" name="Text Placeholder 3"/>
          <p:cNvSpPr>
            <a:spLocks noGrp="1"/>
          </p:cNvSpPr>
          <p:nvPr>
            <p:ph type="body" sz="half" idx="23"/>
          </p:nvPr>
        </p:nvSpPr>
        <p:spPr>
          <a:xfrm>
            <a:off x="1145017" y="4930417"/>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28308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 presetClass="entr" presetSubtype="8" accel="50000" decel="5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right)">
                                      <p:cBhvr>
                                        <p:cTn id="28" dur="500"/>
                                        <p:tgtEl>
                                          <p:spTgt spid="34"/>
                                        </p:tgtEl>
                                      </p:cBhvr>
                                    </p:animEffect>
                                  </p:childTnLst>
                                </p:cTn>
                              </p:par>
                            </p:childTnLst>
                          </p:cTn>
                        </p:par>
                        <p:par>
                          <p:cTn id="29" fill="hold">
                            <p:stCondLst>
                              <p:cond delay="2500"/>
                            </p:stCondLst>
                            <p:childTnLst>
                              <p:par>
                                <p:cTn id="30" presetID="22" presetClass="entr" presetSubtype="4" fill="hold" grpId="0" nodeType="after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wipe(down)">
                                      <p:cBhvr>
                                        <p:cTn id="32" dur="500"/>
                                        <p:tgtEl>
                                          <p:spTgt spid="35">
                                            <p:txEl>
                                              <p:pRg st="0" end="0"/>
                                            </p:txEl>
                                          </p:spTgt>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Effect transition="in" filter="wipe(down)">
                                      <p:cBhvr>
                                        <p:cTn id="36" dur="500"/>
                                        <p:tgtEl>
                                          <p:spTgt spid="36">
                                            <p:txEl>
                                              <p:pRg st="0" end="0"/>
                                            </p:txEl>
                                          </p:spTgt>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4000"/>
                            </p:stCondLst>
                            <p:childTnLst>
                              <p:par>
                                <p:cTn id="44" presetID="2" presetClass="entr" presetSubtype="2" accel="50000" decel="5000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53"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23">
                                            <p:txEl>
                                              <p:pRg st="0" end="0"/>
                                            </p:txEl>
                                          </p:spTgt>
                                        </p:tgtEl>
                                        <p:attrNameLst>
                                          <p:attrName>style.visibility</p:attrName>
                                        </p:attrNameLst>
                                      </p:cBhvr>
                                      <p:to>
                                        <p:strVal val="visible"/>
                                      </p:to>
                                    </p:set>
                                    <p:animEffect transition="in" filter="wipe(down)">
                                      <p:cBhvr>
                                        <p:cTn id="61" dur="500"/>
                                        <p:tgtEl>
                                          <p:spTgt spid="23">
                                            <p:txEl>
                                              <p:pRg st="0" end="0"/>
                                            </p:txEl>
                                          </p:spTgt>
                                        </p:tgtEl>
                                      </p:cBhvr>
                                    </p:animEffect>
                                  </p:childTnLst>
                                </p:cTn>
                              </p:par>
                            </p:childTnLst>
                          </p:cTn>
                        </p:par>
                        <p:par>
                          <p:cTn id="62" fill="hold">
                            <p:stCondLst>
                              <p:cond delay="6000"/>
                            </p:stCondLst>
                            <p:childTnLst>
                              <p:par>
                                <p:cTn id="63" presetID="22" presetClass="entr" presetSubtype="4" fill="hold" grpId="0" nodeType="afterEffect" nodePh="1">
                                  <p:stCondLst>
                                    <p:cond delay="0"/>
                                  </p:stCondLst>
                                  <p:endCondLst>
                                    <p:cond evt="begin" delay="0">
                                      <p:tn val="63"/>
                                    </p:cond>
                                  </p:end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wipe(down)">
                                      <p:cBhvr>
                                        <p:cTn id="6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5" grpId="0" animBg="1"/>
      <p:bldP spid="34" grpId="0" animBg="1"/>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19" grpId="0" animBg="1"/>
      <p:bldP spid="20" grpId="0" animBg="1"/>
      <p:bldP spid="21" grpId="0" animBg="1"/>
      <p:bldP spid="22" grpId="0" animBg="1"/>
      <p:bldP spid="2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eam08">
    <p:spTree>
      <p:nvGrpSpPr>
        <p:cNvPr id="1" name=""/>
        <p:cNvGrpSpPr/>
        <p:nvPr/>
      </p:nvGrpSpPr>
      <p:grpSpPr>
        <a:xfrm>
          <a:off x="0" y="0"/>
          <a:ext cx="0" cy="0"/>
          <a:chOff x="0" y="0"/>
          <a:chExt cx="0" cy="0"/>
        </a:xfrm>
      </p:grpSpPr>
      <p:sp>
        <p:nvSpPr>
          <p:cNvPr id="24" name="Rounded Rectangle 23"/>
          <p:cNvSpPr/>
          <p:nvPr userDrawn="1"/>
        </p:nvSpPr>
        <p:spPr>
          <a:xfrm>
            <a:off x="872965" y="1698808"/>
            <a:ext cx="5069416" cy="4574993"/>
          </a:xfrm>
          <a:prstGeom prst="roundRect">
            <a:avLst>
              <a:gd name="adj" fmla="val 2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Picture Placeholder 7"/>
          <p:cNvSpPr>
            <a:spLocks noGrp="1"/>
          </p:cNvSpPr>
          <p:nvPr>
            <p:ph type="pic" sz="quarter" idx="15" hasCustomPrompt="1"/>
          </p:nvPr>
        </p:nvSpPr>
        <p:spPr>
          <a:xfrm>
            <a:off x="1129851"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568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outHorizont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eam08">
    <p:spTree>
      <p:nvGrpSpPr>
        <p:cNvPr id="1" name=""/>
        <p:cNvGrpSpPr/>
        <p:nvPr/>
      </p:nvGrpSpPr>
      <p:grpSpPr>
        <a:xfrm>
          <a:off x="0" y="0"/>
          <a:ext cx="0" cy="0"/>
          <a:chOff x="0" y="0"/>
          <a:chExt cx="0" cy="0"/>
        </a:xfrm>
      </p:grpSpPr>
      <p:sp>
        <p:nvSpPr>
          <p:cNvPr id="24" name="Rounded Rectangle 23"/>
          <p:cNvSpPr/>
          <p:nvPr userDrawn="1"/>
        </p:nvSpPr>
        <p:spPr>
          <a:xfrm>
            <a:off x="872965" y="1698808"/>
            <a:ext cx="5069416" cy="4574993"/>
          </a:xfrm>
          <a:prstGeom prst="roundRect">
            <a:avLst>
              <a:gd name="adj" fmla="val 2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Picture Placeholder 7"/>
          <p:cNvSpPr>
            <a:spLocks noGrp="1"/>
          </p:cNvSpPr>
          <p:nvPr>
            <p:ph type="pic" sz="quarter" idx="15" hasCustomPrompt="1"/>
          </p:nvPr>
        </p:nvSpPr>
        <p:spPr>
          <a:xfrm>
            <a:off x="1129851"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8" name="Oval 7"/>
          <p:cNvSpPr/>
          <p:nvPr userDrawn="1"/>
        </p:nvSpPr>
        <p:spPr>
          <a:xfrm>
            <a:off x="4765475" y="1390205"/>
            <a:ext cx="915720" cy="915720"/>
          </a:xfrm>
          <a:prstGeom prst="ellipse">
            <a:avLst/>
          </a:prstGeom>
          <a:solidFill>
            <a:schemeClr val="accent1"/>
          </a:solidFill>
          <a:ln w="190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9" name="Freeform 62"/>
          <p:cNvSpPr>
            <a:spLocks noChangeAspect="1" noEditPoints="1"/>
          </p:cNvSpPr>
          <p:nvPr userDrawn="1"/>
        </p:nvSpPr>
        <p:spPr bwMode="auto">
          <a:xfrm>
            <a:off x="5015612" y="1638679"/>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10" name="Text Placeholder 3"/>
          <p:cNvSpPr>
            <a:spLocks noGrp="1"/>
          </p:cNvSpPr>
          <p:nvPr>
            <p:ph type="body" sz="half" idx="16"/>
          </p:nvPr>
        </p:nvSpPr>
        <p:spPr>
          <a:xfrm>
            <a:off x="3126615" y="2026600"/>
            <a:ext cx="1851785" cy="508973"/>
          </a:xfrm>
          <a:prstGeom prst="rect">
            <a:avLst/>
          </a:prstGeom>
        </p:spPr>
        <p:txBody>
          <a:bodyPr wrap="square" lIns="0" tIns="0" rIns="0" bIns="0" anchor="t">
            <a:noAutofit/>
          </a:bodyPr>
          <a:lstStyle>
            <a:lvl1pPr marL="0" indent="0" algn="l">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1" name="Text Placeholder 3"/>
          <p:cNvSpPr>
            <a:spLocks noGrp="1"/>
          </p:cNvSpPr>
          <p:nvPr>
            <p:ph type="body" sz="half" idx="17"/>
          </p:nvPr>
        </p:nvSpPr>
        <p:spPr>
          <a:xfrm>
            <a:off x="3126615" y="2577156"/>
            <a:ext cx="2554580" cy="114381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ounded Rectangle 11"/>
          <p:cNvSpPr/>
          <p:nvPr userDrawn="1"/>
        </p:nvSpPr>
        <p:spPr>
          <a:xfrm>
            <a:off x="6253159" y="1698808"/>
            <a:ext cx="5069416" cy="4574993"/>
          </a:xfrm>
          <a:prstGeom prst="roundRect">
            <a:avLst>
              <a:gd name="adj" fmla="val 28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 name="Picture Placeholder 7"/>
          <p:cNvSpPr>
            <a:spLocks noGrp="1"/>
          </p:cNvSpPr>
          <p:nvPr>
            <p:ph type="pic" sz="quarter" idx="18" hasCustomPrompt="1"/>
          </p:nvPr>
        </p:nvSpPr>
        <p:spPr>
          <a:xfrm>
            <a:off x="6510044"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14" name="Oval 13"/>
          <p:cNvSpPr/>
          <p:nvPr userDrawn="1"/>
        </p:nvSpPr>
        <p:spPr>
          <a:xfrm>
            <a:off x="10145668" y="1390205"/>
            <a:ext cx="915720" cy="915720"/>
          </a:xfrm>
          <a:prstGeom prst="ellipse">
            <a:avLst/>
          </a:prstGeom>
          <a:solidFill>
            <a:schemeClr val="accent2"/>
          </a:solidFill>
          <a:ln w="19050">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16" name="Text Placeholder 3"/>
          <p:cNvSpPr>
            <a:spLocks noGrp="1"/>
          </p:cNvSpPr>
          <p:nvPr>
            <p:ph type="body" sz="half" idx="19"/>
          </p:nvPr>
        </p:nvSpPr>
        <p:spPr>
          <a:xfrm>
            <a:off x="8506809" y="2026600"/>
            <a:ext cx="1851785" cy="508973"/>
          </a:xfrm>
          <a:prstGeom prst="rect">
            <a:avLst/>
          </a:prstGeom>
        </p:spPr>
        <p:txBody>
          <a:bodyPr wrap="square" lIns="0" tIns="0" rIns="0" bIns="0" anchor="t">
            <a:noAutofit/>
          </a:bodyPr>
          <a:lstStyle>
            <a:lvl1pPr marL="0" indent="0" algn="l">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7" name="Text Placeholder 3"/>
          <p:cNvSpPr>
            <a:spLocks noGrp="1"/>
          </p:cNvSpPr>
          <p:nvPr>
            <p:ph type="body" sz="half" idx="20"/>
          </p:nvPr>
        </p:nvSpPr>
        <p:spPr>
          <a:xfrm>
            <a:off x="8506809" y="2577156"/>
            <a:ext cx="2554580" cy="114381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Freeform 178"/>
          <p:cNvSpPr>
            <a:spLocks noEditPoints="1"/>
          </p:cNvSpPr>
          <p:nvPr userDrawn="1"/>
        </p:nvSpPr>
        <p:spPr bwMode="auto">
          <a:xfrm>
            <a:off x="10380252" y="1679901"/>
            <a:ext cx="446552" cy="336328"/>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1"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485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outHorizontal)">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left)">
                                      <p:cBhvr>
                                        <p:cTn id="23" dur="500"/>
                                        <p:tgtEl>
                                          <p:spTgt spid="10">
                                            <p:txEl>
                                              <p:pRg st="0" end="0"/>
                                            </p:txEl>
                                          </p:spTgt>
                                        </p:tgtEl>
                                      </p:cBhvr>
                                    </p:animEffect>
                                  </p:childTnLst>
                                </p:cTn>
                              </p:par>
                            </p:childTnLst>
                          </p:cTn>
                        </p:par>
                        <p:par>
                          <p:cTn id="24" fill="hold">
                            <p:stCondLst>
                              <p:cond delay="2500"/>
                            </p:stCondLst>
                            <p:childTnLst>
                              <p:par>
                                <p:cTn id="25" presetID="45" presetClass="entr" presetSubtype="0"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ppt_w</p:attrName>
                                        </p:attrNameLst>
                                      </p:cBhvr>
                                      <p:tavLst>
                                        <p:tav tm="0" fmla="#ppt_w*sin(2.5*pi*$)">
                                          <p:val>
                                            <p:fltVal val="0"/>
                                          </p:val>
                                        </p:tav>
                                        <p:tav tm="100000">
                                          <p:val>
                                            <p:fltVal val="1"/>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3500"/>
                            </p:stCondLst>
                            <p:childTnLst>
                              <p:par>
                                <p:cTn id="31" presetID="53"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4000"/>
                            </p:stCondLst>
                            <p:childTnLst>
                              <p:par>
                                <p:cTn id="37" presetID="22" presetClass="entr" presetSubtype="8" fill="hold" grpId="0" nodeType="afterEffect" nodePh="1">
                                  <p:stCondLst>
                                    <p:cond delay="0"/>
                                  </p:stCondLst>
                                  <p:endCondLst>
                                    <p:cond evt="begin" delay="0">
                                      <p:tn val="37"/>
                                    </p:cond>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par>
                          <p:cTn id="44" fill="hold">
                            <p:stCondLst>
                              <p:cond delay="5000"/>
                            </p:stCondLst>
                            <p:childTnLst>
                              <p:par>
                                <p:cTn id="45" presetID="16" presetClass="entr" presetSubtype="4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outHorizontal)">
                                      <p:cBhvr>
                                        <p:cTn id="47" dur="500"/>
                                        <p:tgtEl>
                                          <p:spTgt spid="13"/>
                                        </p:tgtEl>
                                      </p:cBhvr>
                                    </p:animEffect>
                                  </p:childTnLst>
                                </p:cTn>
                              </p:par>
                            </p:childTnLst>
                          </p:cTn>
                        </p:par>
                        <p:par>
                          <p:cTn id="48" fill="hold">
                            <p:stCondLst>
                              <p:cond delay="55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wipe(left)">
                                      <p:cBhvr>
                                        <p:cTn id="51" dur="500"/>
                                        <p:tgtEl>
                                          <p:spTgt spid="16">
                                            <p:txEl>
                                              <p:pRg st="0" end="0"/>
                                            </p:txEl>
                                          </p:spTgt>
                                        </p:tgtEl>
                                      </p:cBhvr>
                                    </p:animEffect>
                                  </p:childTnLst>
                                </p:cTn>
                              </p:par>
                            </p:childTnLst>
                          </p:cTn>
                        </p:par>
                        <p:par>
                          <p:cTn id="52" fill="hold">
                            <p:stCondLst>
                              <p:cond delay="6000"/>
                            </p:stCondLst>
                            <p:childTnLst>
                              <p:par>
                                <p:cTn id="53" presetID="45" presetClass="entr" presetSubtype="0" fill="hold" grpId="0" nodeType="afterEffect">
                                  <p:stCondLst>
                                    <p:cond delay="0"/>
                                  </p:stCondLst>
                                  <p:iterate type="lt">
                                    <p:tmPct val="10000"/>
                                  </p:iterate>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ppt_w</p:attrName>
                                        </p:attrNameLst>
                                      </p:cBhvr>
                                      <p:tavLst>
                                        <p:tav tm="0" fmla="#ppt_w*sin(2.5*pi*$)">
                                          <p:val>
                                            <p:fltVal val="0"/>
                                          </p:val>
                                        </p:tav>
                                        <p:tav tm="100000">
                                          <p:val>
                                            <p:fltVal val="1"/>
                                          </p:val>
                                        </p:tav>
                                      </p:tavLst>
                                    </p:anim>
                                    <p:anim calcmode="lin" valueType="num">
                                      <p:cBhvr>
                                        <p:cTn id="57" dur="1000" fill="hold"/>
                                        <p:tgtEl>
                                          <p:spTgt spid="14"/>
                                        </p:tgtEl>
                                        <p:attrNameLst>
                                          <p:attrName>ppt_h</p:attrName>
                                        </p:attrNameLst>
                                      </p:cBhvr>
                                      <p:tavLst>
                                        <p:tav tm="0">
                                          <p:val>
                                            <p:strVal val="#ppt_h"/>
                                          </p:val>
                                        </p:tav>
                                        <p:tav tm="100000">
                                          <p:val>
                                            <p:strVal val="#ppt_h"/>
                                          </p:val>
                                        </p:tav>
                                      </p:tavLst>
                                    </p:anim>
                                  </p:childTnLst>
                                </p:cTn>
                              </p:par>
                            </p:childTnLst>
                          </p:cTn>
                        </p:par>
                        <p:par>
                          <p:cTn id="58" fill="hold">
                            <p:stCondLst>
                              <p:cond delay="7000"/>
                            </p:stCondLst>
                            <p:childTnLst>
                              <p:par>
                                <p:cTn id="59" presetID="53"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7500"/>
                            </p:stCondLst>
                            <p:childTnLst>
                              <p:par>
                                <p:cTn id="65" presetID="22" presetClass="entr" presetSubtype="8" fill="hold" grpId="0" nodeType="afterEffect" nodePh="1">
                                  <p:stCondLst>
                                    <p:cond delay="0"/>
                                  </p:stCondLst>
                                  <p:endCondLst>
                                    <p:cond evt="begin" delay="0">
                                      <p:tn val="65"/>
                                    </p:cond>
                                  </p:endCondLst>
                                  <p:childTnLst>
                                    <p:set>
                                      <p:cBhvr>
                                        <p:cTn id="66" dur="1" fill="hold">
                                          <p:stCondLst>
                                            <p:cond delay="0"/>
                                          </p:stCondLst>
                                        </p:cTn>
                                        <p:tgtEl>
                                          <p:spTgt spid="17">
                                            <p:txEl>
                                              <p:pRg st="0" end="0"/>
                                            </p:txEl>
                                          </p:spTgt>
                                        </p:tgtEl>
                                        <p:attrNameLst>
                                          <p:attrName>style.visibility</p:attrName>
                                        </p:attrNameLst>
                                      </p:cBhvr>
                                      <p:to>
                                        <p:strVal val="visible"/>
                                      </p:to>
                                    </p:set>
                                    <p:animEffect transition="in" filter="wipe(left)">
                                      <p:cBhvr>
                                        <p:cTn id="6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8" grpId="0" animBg="1"/>
      <p:bldP spid="9" grpId="0" animBg="1"/>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p:bldP spid="14" grpId="0" animBg="1"/>
      <p:bldP spid="1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9" grpId="0" animBg="1"/>
      <p:bldP spid="21"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3_Main Title+ SubTitle+Numb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28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5929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58.xml"/><Relationship Id="rId21" Type="http://schemas.openxmlformats.org/officeDocument/2006/relationships/slideLayout" Target="../slideLayouts/slideLayout53.xml"/><Relationship Id="rId42" Type="http://schemas.openxmlformats.org/officeDocument/2006/relationships/slideLayout" Target="../slideLayouts/slideLayout74.xml"/><Relationship Id="rId47" Type="http://schemas.openxmlformats.org/officeDocument/2006/relationships/slideLayout" Target="../slideLayouts/slideLayout79.xml"/><Relationship Id="rId63" Type="http://schemas.openxmlformats.org/officeDocument/2006/relationships/slideLayout" Target="../slideLayouts/slideLayout95.xml"/><Relationship Id="rId68" Type="http://schemas.openxmlformats.org/officeDocument/2006/relationships/slideLayout" Target="../slideLayouts/slideLayout100.xml"/><Relationship Id="rId16" Type="http://schemas.openxmlformats.org/officeDocument/2006/relationships/slideLayout" Target="../slideLayouts/slideLayout48.xml"/><Relationship Id="rId11" Type="http://schemas.openxmlformats.org/officeDocument/2006/relationships/slideLayout" Target="../slideLayouts/slideLayout43.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53" Type="http://schemas.openxmlformats.org/officeDocument/2006/relationships/slideLayout" Target="../slideLayouts/slideLayout85.xml"/><Relationship Id="rId58" Type="http://schemas.openxmlformats.org/officeDocument/2006/relationships/slideLayout" Target="../slideLayouts/slideLayout90.xml"/><Relationship Id="rId74" Type="http://schemas.openxmlformats.org/officeDocument/2006/relationships/slideLayout" Target="../slideLayouts/slideLayout106.xml"/><Relationship Id="rId79" Type="http://schemas.openxmlformats.org/officeDocument/2006/relationships/slideLayout" Target="../slideLayouts/slideLayout111.xml"/><Relationship Id="rId5" Type="http://schemas.openxmlformats.org/officeDocument/2006/relationships/slideLayout" Target="../slideLayouts/slideLayout37.xml"/><Relationship Id="rId61" Type="http://schemas.openxmlformats.org/officeDocument/2006/relationships/slideLayout" Target="../slideLayouts/slideLayout93.xml"/><Relationship Id="rId82" Type="http://schemas.openxmlformats.org/officeDocument/2006/relationships/theme" Target="../theme/theme2.xml"/><Relationship Id="rId19" Type="http://schemas.openxmlformats.org/officeDocument/2006/relationships/slideLayout" Target="../slideLayouts/slideLayout5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43" Type="http://schemas.openxmlformats.org/officeDocument/2006/relationships/slideLayout" Target="../slideLayouts/slideLayout75.xml"/><Relationship Id="rId48" Type="http://schemas.openxmlformats.org/officeDocument/2006/relationships/slideLayout" Target="../slideLayouts/slideLayout80.xml"/><Relationship Id="rId56" Type="http://schemas.openxmlformats.org/officeDocument/2006/relationships/slideLayout" Target="../slideLayouts/slideLayout88.xml"/><Relationship Id="rId64" Type="http://schemas.openxmlformats.org/officeDocument/2006/relationships/slideLayout" Target="../slideLayouts/slideLayout96.xml"/><Relationship Id="rId69" Type="http://schemas.openxmlformats.org/officeDocument/2006/relationships/slideLayout" Target="../slideLayouts/slideLayout101.xml"/><Relationship Id="rId77" Type="http://schemas.openxmlformats.org/officeDocument/2006/relationships/slideLayout" Target="../slideLayouts/slideLayout109.xml"/><Relationship Id="rId8" Type="http://schemas.openxmlformats.org/officeDocument/2006/relationships/slideLayout" Target="../slideLayouts/slideLayout40.xml"/><Relationship Id="rId51" Type="http://schemas.openxmlformats.org/officeDocument/2006/relationships/slideLayout" Target="../slideLayouts/slideLayout83.xml"/><Relationship Id="rId72" Type="http://schemas.openxmlformats.org/officeDocument/2006/relationships/slideLayout" Target="../slideLayouts/slideLayout104.xml"/><Relationship Id="rId80" Type="http://schemas.openxmlformats.org/officeDocument/2006/relationships/slideLayout" Target="../slideLayouts/slideLayout112.xml"/><Relationship Id="rId3" Type="http://schemas.openxmlformats.org/officeDocument/2006/relationships/slideLayout" Target="../slideLayouts/slideLayout35.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 Id="rId46" Type="http://schemas.openxmlformats.org/officeDocument/2006/relationships/slideLayout" Target="../slideLayouts/slideLayout78.xml"/><Relationship Id="rId59" Type="http://schemas.openxmlformats.org/officeDocument/2006/relationships/slideLayout" Target="../slideLayouts/slideLayout91.xml"/><Relationship Id="rId67" Type="http://schemas.openxmlformats.org/officeDocument/2006/relationships/slideLayout" Target="../slideLayouts/slideLayout99.xml"/><Relationship Id="rId20" Type="http://schemas.openxmlformats.org/officeDocument/2006/relationships/slideLayout" Target="../slideLayouts/slideLayout52.xml"/><Relationship Id="rId41" Type="http://schemas.openxmlformats.org/officeDocument/2006/relationships/slideLayout" Target="../slideLayouts/slideLayout73.xml"/><Relationship Id="rId54" Type="http://schemas.openxmlformats.org/officeDocument/2006/relationships/slideLayout" Target="../slideLayouts/slideLayout86.xml"/><Relationship Id="rId62" Type="http://schemas.openxmlformats.org/officeDocument/2006/relationships/slideLayout" Target="../slideLayouts/slideLayout94.xml"/><Relationship Id="rId70" Type="http://schemas.openxmlformats.org/officeDocument/2006/relationships/slideLayout" Target="../slideLayouts/slideLayout102.xml"/><Relationship Id="rId75" Type="http://schemas.openxmlformats.org/officeDocument/2006/relationships/slideLayout" Target="../slideLayouts/slideLayout107.xml"/><Relationship Id="rId83" Type="http://schemas.openxmlformats.org/officeDocument/2006/relationships/image" Target="../media/image22.gif"/><Relationship Id="rId1" Type="http://schemas.openxmlformats.org/officeDocument/2006/relationships/slideLayout" Target="../slideLayouts/slideLayout33.xml"/><Relationship Id="rId6" Type="http://schemas.openxmlformats.org/officeDocument/2006/relationships/slideLayout" Target="../slideLayouts/slideLayout38.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49" Type="http://schemas.openxmlformats.org/officeDocument/2006/relationships/slideLayout" Target="../slideLayouts/slideLayout81.xml"/><Relationship Id="rId57" Type="http://schemas.openxmlformats.org/officeDocument/2006/relationships/slideLayout" Target="../slideLayouts/slideLayout89.xml"/><Relationship Id="rId10" Type="http://schemas.openxmlformats.org/officeDocument/2006/relationships/slideLayout" Target="../slideLayouts/slideLayout42.xml"/><Relationship Id="rId31" Type="http://schemas.openxmlformats.org/officeDocument/2006/relationships/slideLayout" Target="../slideLayouts/slideLayout63.xml"/><Relationship Id="rId44" Type="http://schemas.openxmlformats.org/officeDocument/2006/relationships/slideLayout" Target="../slideLayouts/slideLayout76.xml"/><Relationship Id="rId52" Type="http://schemas.openxmlformats.org/officeDocument/2006/relationships/slideLayout" Target="../slideLayouts/slideLayout84.xml"/><Relationship Id="rId60" Type="http://schemas.openxmlformats.org/officeDocument/2006/relationships/slideLayout" Target="../slideLayouts/slideLayout92.xml"/><Relationship Id="rId65" Type="http://schemas.openxmlformats.org/officeDocument/2006/relationships/slideLayout" Target="../slideLayouts/slideLayout97.xml"/><Relationship Id="rId73" Type="http://schemas.openxmlformats.org/officeDocument/2006/relationships/slideLayout" Target="../slideLayouts/slideLayout105.xml"/><Relationship Id="rId78" Type="http://schemas.openxmlformats.org/officeDocument/2006/relationships/slideLayout" Target="../slideLayouts/slideLayout110.xml"/><Relationship Id="rId81" Type="http://schemas.openxmlformats.org/officeDocument/2006/relationships/slideLayout" Target="../slideLayouts/slideLayout11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9" Type="http://schemas.openxmlformats.org/officeDocument/2006/relationships/slideLayout" Target="../slideLayouts/slideLayout71.xml"/><Relationship Id="rId34" Type="http://schemas.openxmlformats.org/officeDocument/2006/relationships/slideLayout" Target="../slideLayouts/slideLayout66.xml"/><Relationship Id="rId50" Type="http://schemas.openxmlformats.org/officeDocument/2006/relationships/slideLayout" Target="../slideLayouts/slideLayout82.xml"/><Relationship Id="rId55" Type="http://schemas.openxmlformats.org/officeDocument/2006/relationships/slideLayout" Target="../slideLayouts/slideLayout87.xml"/><Relationship Id="rId76" Type="http://schemas.openxmlformats.org/officeDocument/2006/relationships/slideLayout" Target="../slideLayouts/slideLayout108.xml"/><Relationship Id="rId7" Type="http://schemas.openxmlformats.org/officeDocument/2006/relationships/slideLayout" Target="../slideLayouts/slideLayout39.xml"/><Relationship Id="rId71" Type="http://schemas.openxmlformats.org/officeDocument/2006/relationships/slideLayout" Target="../slideLayouts/slideLayout103.xml"/><Relationship Id="rId2" Type="http://schemas.openxmlformats.org/officeDocument/2006/relationships/slideLayout" Target="../slideLayouts/slideLayout34.xml"/><Relationship Id="rId29" Type="http://schemas.openxmlformats.org/officeDocument/2006/relationships/slideLayout" Target="../slideLayouts/slideLayout61.xml"/><Relationship Id="rId24" Type="http://schemas.openxmlformats.org/officeDocument/2006/relationships/slideLayout" Target="../slideLayouts/slideLayout56.xml"/><Relationship Id="rId40" Type="http://schemas.openxmlformats.org/officeDocument/2006/relationships/slideLayout" Target="../slideLayouts/slideLayout72.xml"/><Relationship Id="rId45" Type="http://schemas.openxmlformats.org/officeDocument/2006/relationships/slideLayout" Target="../slideLayouts/slideLayout77.xml"/><Relationship Id="rId66"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9" r:id="rId1"/>
    <p:sldLayoutId id="2147483650" r:id="rId2"/>
    <p:sldLayoutId id="2147483762" r:id="rId3"/>
    <p:sldLayoutId id="2147483759"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38" r:id="rId13"/>
    <p:sldLayoutId id="2147483745" r:id="rId14"/>
    <p:sldLayoutId id="2147483747" r:id="rId15"/>
    <p:sldLayoutId id="2147483739" r:id="rId16"/>
    <p:sldLayoutId id="2147483763" r:id="rId17"/>
    <p:sldLayoutId id="2147483757" r:id="rId18"/>
    <p:sldLayoutId id="2147483740" r:id="rId19"/>
    <p:sldLayoutId id="2147483751" r:id="rId20"/>
    <p:sldLayoutId id="2147483741" r:id="rId21"/>
    <p:sldLayoutId id="2147483743" r:id="rId22"/>
    <p:sldLayoutId id="2147483750" r:id="rId23"/>
    <p:sldLayoutId id="2147483752" r:id="rId24"/>
    <p:sldLayoutId id="2147483756" r:id="rId25"/>
    <p:sldLayoutId id="2147483754" r:id="rId26"/>
    <p:sldLayoutId id="2147483744" r:id="rId27"/>
    <p:sldLayoutId id="2147483758" r:id="rId28"/>
    <p:sldLayoutId id="2147483746" r:id="rId29"/>
    <p:sldLayoutId id="2147483748" r:id="rId30"/>
    <p:sldLayoutId id="2147483761" r:id="rId31"/>
    <p:sldLayoutId id="2147483760" r:id="rId32"/>
  </p:sldLayoutIdLst>
  <p:hf hdr="0" dt="0"/>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302" userDrawn="1">
          <p15:clr>
            <a:srgbClr val="F26B43"/>
          </p15:clr>
        </p15:guide>
        <p15:guide id="3" pos="7401" userDrawn="1">
          <p15:clr>
            <a:srgbClr val="F26B43"/>
          </p15:clr>
        </p15:guide>
        <p15:guide id="4" orient="horz" pos="4042" userDrawn="1">
          <p15:clr>
            <a:srgbClr val="F26B43"/>
          </p15:clr>
        </p15:guide>
        <p15:guide id="5" pos="8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Off-page Connector 1"/>
          <p:cNvSpPr/>
          <p:nvPr userDrawn="1"/>
        </p:nvSpPr>
        <p:spPr>
          <a:xfrm rot="16200000">
            <a:off x="125512" y="6192733"/>
            <a:ext cx="310955" cy="561979"/>
          </a:xfrm>
          <a:prstGeom prst="flowChartOffpageConnector">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 name="TextBox 2"/>
          <p:cNvSpPr txBox="1"/>
          <p:nvPr userDrawn="1"/>
        </p:nvSpPr>
        <p:spPr bwMode="gray">
          <a:xfrm>
            <a:off x="28583" y="6371164"/>
            <a:ext cx="406400" cy="205121"/>
          </a:xfrm>
          <a:prstGeom prst="rect">
            <a:avLst/>
          </a:prstGeom>
        </p:spPr>
        <p:txBody>
          <a:bodyPr vert="horz" wrap="square" lIns="0" tIns="0" rIns="0" bIns="0" rtlCol="0" anchor="ctr">
            <a:spAutoFit/>
          </a:bodyPr>
          <a:lstStyle/>
          <a:p>
            <a:pPr algn="ctr"/>
            <a:fld id="{6C5AF65D-6854-49AF-ABC5-48B5BA0EA842}" type="slidenum">
              <a:rPr lang="en-US" sz="1333">
                <a:solidFill>
                  <a:srgbClr val="262626">
                    <a:lumMod val="50000"/>
                    <a:lumOff val="50000"/>
                  </a:srgbClr>
                </a:solidFill>
                <a:latin typeface="HP Simplified"/>
                <a:cs typeface="HP Simplified"/>
              </a:rPr>
              <a:pPr algn="ctr"/>
              <a:t>‹#›</a:t>
            </a:fld>
            <a:endParaRPr lang="en-US" sz="1333" dirty="0">
              <a:solidFill>
                <a:srgbClr val="262626">
                  <a:lumMod val="50000"/>
                  <a:lumOff val="50000"/>
                </a:srgbClr>
              </a:solidFill>
              <a:latin typeface="HP Simplified"/>
              <a:cs typeface="HP Simplified"/>
            </a:endParaRPr>
          </a:p>
        </p:txBody>
      </p:sp>
      <p:pic>
        <p:nvPicPr>
          <p:cNvPr id="4" name="Picture 3"/>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a:off x="11277601" y="5975673"/>
            <a:ext cx="830409" cy="790915"/>
          </a:xfrm>
          <a:prstGeom prst="rect">
            <a:avLst/>
          </a:prstGeom>
        </p:spPr>
      </p:pic>
    </p:spTree>
    <p:extLst>
      <p:ext uri="{BB962C8B-B14F-4D97-AF65-F5344CB8AC3E}">
        <p14:creationId xmlns:p14="http://schemas.microsoft.com/office/powerpoint/2010/main" val="63144130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 id="2147483847" r:id="rId31"/>
    <p:sldLayoutId id="2147483848" r:id="rId32"/>
    <p:sldLayoutId id="2147483849" r:id="rId33"/>
    <p:sldLayoutId id="2147483850" r:id="rId34"/>
    <p:sldLayoutId id="2147483851" r:id="rId35"/>
    <p:sldLayoutId id="2147483852" r:id="rId36"/>
    <p:sldLayoutId id="2147483853" r:id="rId37"/>
    <p:sldLayoutId id="2147483854" r:id="rId38"/>
    <p:sldLayoutId id="2147483855" r:id="rId39"/>
    <p:sldLayoutId id="2147483856" r:id="rId40"/>
    <p:sldLayoutId id="2147483857" r:id="rId41"/>
    <p:sldLayoutId id="2147483858" r:id="rId42"/>
    <p:sldLayoutId id="2147483859" r:id="rId43"/>
    <p:sldLayoutId id="2147483860" r:id="rId44"/>
    <p:sldLayoutId id="2147483861" r:id="rId45"/>
    <p:sldLayoutId id="2147483862" r:id="rId46"/>
    <p:sldLayoutId id="2147483863" r:id="rId47"/>
    <p:sldLayoutId id="2147483864" r:id="rId48"/>
    <p:sldLayoutId id="2147483865" r:id="rId49"/>
    <p:sldLayoutId id="2147483866" r:id="rId50"/>
    <p:sldLayoutId id="2147483867" r:id="rId51"/>
    <p:sldLayoutId id="2147483868" r:id="rId52"/>
    <p:sldLayoutId id="2147483869" r:id="rId53"/>
    <p:sldLayoutId id="2147483870" r:id="rId54"/>
    <p:sldLayoutId id="2147483871" r:id="rId55"/>
    <p:sldLayoutId id="2147483872" r:id="rId56"/>
    <p:sldLayoutId id="2147483873" r:id="rId57"/>
    <p:sldLayoutId id="2147483874" r:id="rId58"/>
    <p:sldLayoutId id="2147483875" r:id="rId59"/>
    <p:sldLayoutId id="2147483876" r:id="rId60"/>
    <p:sldLayoutId id="2147483877" r:id="rId61"/>
    <p:sldLayoutId id="2147483878" r:id="rId62"/>
    <p:sldLayoutId id="2147483879" r:id="rId63"/>
    <p:sldLayoutId id="2147483880" r:id="rId64"/>
    <p:sldLayoutId id="2147483881" r:id="rId65"/>
    <p:sldLayoutId id="2147483882" r:id="rId66"/>
    <p:sldLayoutId id="2147483883" r:id="rId67"/>
    <p:sldLayoutId id="2147483884" r:id="rId68"/>
    <p:sldLayoutId id="2147483885" r:id="rId69"/>
    <p:sldLayoutId id="2147483886" r:id="rId70"/>
    <p:sldLayoutId id="2147483887" r:id="rId71"/>
    <p:sldLayoutId id="2147483888" r:id="rId72"/>
    <p:sldLayoutId id="2147483889" r:id="rId73"/>
    <p:sldLayoutId id="2147483890" r:id="rId74"/>
    <p:sldLayoutId id="2147483891" r:id="rId75"/>
    <p:sldLayoutId id="2147483892" r:id="rId76"/>
    <p:sldLayoutId id="2147483893" r:id="rId77"/>
    <p:sldLayoutId id="2147483894" r:id="rId78"/>
    <p:sldLayoutId id="2147483895" r:id="rId79"/>
    <p:sldLayoutId id="2147483896" r:id="rId80"/>
    <p:sldLayoutId id="2147483897" r:id="rId8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9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e-tar.lt/portal/lt/legalAct/f28abea0d15211e4bcd1a882e9a189f1" TargetMode="External"/><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oleObject" Target="../embeddings/oleObject1.bin"/><Relationship Id="rId1" Type="http://schemas.openxmlformats.org/officeDocument/2006/relationships/slideLayout" Target="../slideLayouts/slideLayout11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oleObject" Target="../embeddings/oleObject2.bin"/><Relationship Id="rId1" Type="http://schemas.openxmlformats.org/officeDocument/2006/relationships/slideLayout" Target="../slideLayouts/slideLayout112.xml"/><Relationship Id="rId5" Type="http://schemas.openxmlformats.org/officeDocument/2006/relationships/image" Target="../media/image38.png"/><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oleObject" Target="../embeddings/oleObject4.bin"/><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11.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9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99.xml"/><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9.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13.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113.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13.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113.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13.xml"/><Relationship Id="rId4" Type="http://schemas.openxmlformats.org/officeDocument/2006/relationships/hyperlink" Target="https://kotis.kt.gov.l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99.xml"/></Relationships>
</file>

<file path=ppt/slides/_rels/slide40.xml.rels><?xml version="1.0" encoding="UTF-8" standalone="yes"?>
<Relationships xmlns="http://schemas.openxmlformats.org/package/2006/relationships"><Relationship Id="rId3" Type="http://schemas.openxmlformats.org/officeDocument/2006/relationships/hyperlink" Target="http://www.esinvesticijos.lt/"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2A288-6F76-1FC8-C677-CC26E17344AD}"/>
              </a:ext>
            </a:extLst>
          </p:cNvPr>
          <p:cNvSpPr>
            <a:spLocks noGrp="1"/>
          </p:cNvSpPr>
          <p:nvPr>
            <p:ph type="title"/>
          </p:nvPr>
        </p:nvSpPr>
        <p:spPr>
          <a:xfrm>
            <a:off x="479425" y="1919025"/>
            <a:ext cx="5808359" cy="2405576"/>
          </a:xfrm>
        </p:spPr>
        <p:txBody>
          <a:bodyPr/>
          <a:lstStyle/>
          <a:p>
            <a:r>
              <a:rPr lang="lt-LT" sz="3200" dirty="0"/>
              <a:t>Infrastruktūros ir kitų sąlygų gerinimas siekiant kurti konkurencingus ir paklausius kultūros ir kūrybinių industrijų produktus ir (arba) paslaugas (PFSA Nr.2)</a:t>
            </a:r>
            <a:br>
              <a:rPr lang="lt-LT" sz="2400" dirty="0"/>
            </a:br>
            <a:br>
              <a:rPr lang="en-US" sz="3200" dirty="0"/>
            </a:br>
            <a:r>
              <a:rPr lang="en-US" sz="2400" dirty="0"/>
              <a:t>Pagalbos reikalavimai</a:t>
            </a:r>
            <a:br>
              <a:rPr lang="en-US" sz="2400" dirty="0"/>
            </a:br>
            <a:r>
              <a:rPr lang="en-US" sz="2400" dirty="0"/>
              <a:t>kvietimams</a:t>
            </a:r>
            <a:r>
              <a:rPr lang="lt-LT" sz="2400" dirty="0"/>
              <a:t> – 06-01</a:t>
            </a:r>
            <a:r>
              <a:rPr lang="en-US" sz="2400" dirty="0"/>
              <a:t>7</a:t>
            </a:r>
            <a:r>
              <a:rPr lang="lt-LT" sz="2400" dirty="0"/>
              <a:t>-K</a:t>
            </a:r>
            <a:r>
              <a:rPr lang="en-US" sz="2400" dirty="0"/>
              <a:t>/</a:t>
            </a:r>
            <a:r>
              <a:rPr lang="lt-LT" sz="2400" dirty="0"/>
              <a:t> 06-01</a:t>
            </a:r>
            <a:r>
              <a:rPr lang="en-US" sz="2400" dirty="0"/>
              <a:t>8</a:t>
            </a:r>
            <a:r>
              <a:rPr lang="lt-LT" sz="2400" dirty="0"/>
              <a:t>-K</a:t>
            </a:r>
            <a:br>
              <a:rPr lang="lt-LT" sz="3200" dirty="0"/>
            </a:br>
            <a:endParaRPr lang="lt-LT" sz="3200" dirty="0"/>
          </a:p>
        </p:txBody>
      </p:sp>
      <p:sp>
        <p:nvSpPr>
          <p:cNvPr id="8" name="Title 5">
            <a:extLst>
              <a:ext uri="{FF2B5EF4-FFF2-40B4-BE49-F238E27FC236}">
                <a16:creationId xmlns:a16="http://schemas.microsoft.com/office/drawing/2014/main" id="{51655D8C-80D6-E121-66D1-6301B48D74CB}"/>
              </a:ext>
            </a:extLst>
          </p:cNvPr>
          <p:cNvSpPr txBox="1">
            <a:spLocks/>
          </p:cNvSpPr>
          <p:nvPr/>
        </p:nvSpPr>
        <p:spPr>
          <a:xfrm>
            <a:off x="479425" y="5893808"/>
            <a:ext cx="3268711" cy="918927"/>
          </a:xfrm>
          <a:prstGeom prst="rect">
            <a:avLst/>
          </a:prstGeom>
        </p:spPr>
        <p:txBody>
          <a:bodyPr/>
          <a:lstStyle>
            <a:lvl1pPr marL="0" marR="0" lvl="0" indent="0" algn="l" defTabSz="914400" rtl="0" fontAlgn="auto" hangingPunct="1">
              <a:lnSpc>
                <a:spcPct val="80000"/>
              </a:lnSpc>
              <a:spcBef>
                <a:spcPts val="0"/>
              </a:spcBef>
              <a:spcAft>
                <a:spcPts val="0"/>
              </a:spcAft>
              <a:buNone/>
              <a:tabLst/>
              <a:defRPr lang="en-US" sz="5300" b="0" i="0" u="none" strike="noStrike" kern="1200" cap="none" spc="0" baseline="0">
                <a:solidFill>
                  <a:srgbClr val="092D68"/>
                </a:solidFill>
                <a:uFillTx/>
                <a:latin typeface="DM Serif Display" pitchFamily="2" charset="0"/>
              </a:defRPr>
            </a:lvl1pPr>
          </a:lstStyle>
          <a:p>
            <a:pPr algn="ctr">
              <a:lnSpc>
                <a:spcPct val="100000"/>
              </a:lnSpc>
            </a:pPr>
            <a:r>
              <a:rPr lang="lt-LT" sz="1200" dirty="0">
                <a:latin typeface="Poppins" panose="00000500000000000000" pitchFamily="2" charset="-70"/>
                <a:cs typeface="Poppins" panose="00000500000000000000" pitchFamily="2" charset="-70"/>
              </a:rPr>
              <a:t>Gytis Petrukaitis </a:t>
            </a:r>
          </a:p>
          <a:p>
            <a:pPr algn="ctr">
              <a:lnSpc>
                <a:spcPct val="100000"/>
              </a:lnSpc>
            </a:pPr>
            <a:r>
              <a:rPr lang="lt-LT" sz="1100" dirty="0">
                <a:solidFill>
                  <a:schemeClr val="tx1"/>
                </a:solidFill>
                <a:latin typeface="Poppins" panose="00000500000000000000" pitchFamily="2" charset="-70"/>
                <a:cs typeface="Poppins" panose="00000500000000000000" pitchFamily="2" charset="-70"/>
              </a:rPr>
              <a:t>Valstybės pagalbos ekspertas</a:t>
            </a:r>
          </a:p>
          <a:p>
            <a:pPr algn="ctr"/>
            <a:endParaRPr lang="lt-LT" sz="1200" dirty="0">
              <a:latin typeface="Poppins" panose="00000500000000000000" pitchFamily="2" charset="-70"/>
              <a:cs typeface="Poppins" panose="00000500000000000000" pitchFamily="2" charset="-70"/>
            </a:endParaRPr>
          </a:p>
        </p:txBody>
      </p:sp>
    </p:spTree>
    <p:extLst>
      <p:ext uri="{BB962C8B-B14F-4D97-AF65-F5344CB8AC3E}">
        <p14:creationId xmlns:p14="http://schemas.microsoft.com/office/powerpoint/2010/main" val="86013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CD177F-5159-6EEF-CBF9-3ABEA667D957}"/>
              </a:ext>
            </a:extLst>
          </p:cNvPr>
          <p:cNvSpPr>
            <a:spLocks noGrp="1"/>
          </p:cNvSpPr>
          <p:nvPr>
            <p:ph type="body" sz="quarter" idx="10"/>
          </p:nvPr>
        </p:nvSpPr>
        <p:spPr>
          <a:xfrm>
            <a:off x="1547600" y="4787631"/>
            <a:ext cx="9096799" cy="1761003"/>
          </a:xfrm>
        </p:spPr>
        <p:txBody>
          <a:bodyPr/>
          <a:lstStyle/>
          <a:p>
            <a:pPr defTabSz="829178"/>
            <a:r>
              <a:rPr lang="lt-LT" altLang="zh-CN" sz="1400" dirty="0">
                <a:solidFill>
                  <a:srgbClr val="092D68"/>
                </a:solidFill>
                <a:latin typeface="DM Sans" pitchFamily="2" charset="-70"/>
                <a:ea typeface="Verdana" panose="020B0604030504040204" pitchFamily="34" charset="0"/>
                <a:cs typeface="Times New Roman" panose="02020603050405020304" pitchFamily="18" charset="0"/>
              </a:rPr>
              <a:t>1</a:t>
            </a:r>
            <a:r>
              <a:rPr lang="en-GB" altLang="zh-CN" sz="1400" dirty="0">
                <a:solidFill>
                  <a:srgbClr val="092D68"/>
                </a:solidFill>
                <a:latin typeface="DM Sans" pitchFamily="2" charset="-70"/>
                <a:ea typeface="Verdana" panose="020B0604030504040204" pitchFamily="34" charset="0"/>
                <a:cs typeface="Times New Roman" panose="02020603050405020304" pitchFamily="18" charset="0"/>
              </a:rPr>
              <a:t>) </a:t>
            </a:r>
            <a:r>
              <a:rPr lang="lt-LT" altLang="zh-CN" sz="1400" dirty="0">
                <a:solidFill>
                  <a:srgbClr val="092D68"/>
                </a:solidFill>
                <a:latin typeface="DM Sans" pitchFamily="2" charset="-70"/>
                <a:ea typeface="Verdana" panose="020B0604030504040204" pitchFamily="34" charset="0"/>
                <a:cs typeface="Times New Roman" panose="02020603050405020304" pitchFamily="18" charset="0"/>
              </a:rPr>
              <a:t>Neigiamos sumos nustatymas</a:t>
            </a:r>
            <a:r>
              <a:rPr lang="en-GB" altLang="zh-CN" sz="1400" dirty="0">
                <a:solidFill>
                  <a:srgbClr val="092D68"/>
                </a:solidFill>
                <a:latin typeface="DM Sans" pitchFamily="2" charset="-70"/>
                <a:ea typeface="Verdana" panose="020B0604030504040204" pitchFamily="34" charset="0"/>
                <a:cs typeface="Times New Roman" panose="02020603050405020304" pitchFamily="18" charset="0"/>
              </a:rPr>
              <a:t>: </a:t>
            </a:r>
            <a:r>
              <a:rPr lang="lt-LT" altLang="zh-CN" sz="1400" dirty="0">
                <a:solidFill>
                  <a:srgbClr val="092D68"/>
                </a:solidFill>
                <a:latin typeface="DM Sans" pitchFamily="2" charset="-70"/>
                <a:ea typeface="Verdana" panose="020B0604030504040204" pitchFamily="34" charset="0"/>
                <a:cs typeface="Times New Roman" panose="02020603050405020304" pitchFamily="18" charset="0"/>
              </a:rPr>
              <a:t>0</a:t>
            </a:r>
            <a:r>
              <a:rPr lang="en-GB" altLang="zh-CN" sz="1400" dirty="0">
                <a:solidFill>
                  <a:srgbClr val="092D68"/>
                </a:solidFill>
                <a:latin typeface="DM Sans" pitchFamily="2" charset="-70"/>
                <a:ea typeface="Verdana" panose="020B0604030504040204" pitchFamily="34" charset="0"/>
                <a:cs typeface="Times New Roman" panose="02020603050405020304" pitchFamily="18" charset="0"/>
              </a:rPr>
              <a:t>-</a:t>
            </a:r>
            <a:r>
              <a:rPr lang="lt-LT" altLang="zh-CN" sz="1400" dirty="0">
                <a:solidFill>
                  <a:srgbClr val="092D68"/>
                </a:solidFill>
                <a:latin typeface="DM Sans" pitchFamily="2" charset="-70"/>
                <a:ea typeface="Verdana" panose="020B0604030504040204" pitchFamily="34" charset="0"/>
                <a:cs typeface="Times New Roman" panose="02020603050405020304" pitchFamily="18" charset="0"/>
              </a:rPr>
              <a:t>6.000 </a:t>
            </a:r>
            <a:r>
              <a:rPr lang="en-GB" altLang="zh-CN" sz="1400" dirty="0">
                <a:solidFill>
                  <a:srgbClr val="092D68"/>
                </a:solidFill>
                <a:latin typeface="DM Sans" pitchFamily="2" charset="-70"/>
                <a:ea typeface="Verdana" panose="020B0604030504040204" pitchFamily="34" charset="0"/>
                <a:cs typeface="Times New Roman" panose="02020603050405020304" pitchFamily="18" charset="0"/>
              </a:rPr>
              <a:t>= </a:t>
            </a:r>
            <a:r>
              <a:rPr lang="lt-LT" altLang="zh-CN" sz="1400" dirty="0">
                <a:solidFill>
                  <a:srgbClr val="092D68"/>
                </a:solidFill>
                <a:latin typeface="DM Sans" pitchFamily="2" charset="-70"/>
                <a:ea typeface="Verdana" panose="020B0604030504040204" pitchFamily="34" charset="0"/>
                <a:cs typeface="Times New Roman" panose="02020603050405020304" pitchFamily="18" charset="0"/>
              </a:rPr>
              <a:t>-6000</a:t>
            </a:r>
            <a:r>
              <a:rPr lang="en-GB" altLang="zh-CN" sz="1400" dirty="0">
                <a:solidFill>
                  <a:srgbClr val="092D68"/>
                </a:solidFill>
                <a:latin typeface="DM Sans" pitchFamily="2" charset="-70"/>
                <a:ea typeface="Verdana" panose="020B0604030504040204" pitchFamily="34" charset="0"/>
                <a:cs typeface="Times New Roman" panose="02020603050405020304" pitchFamily="18" charset="0"/>
              </a:rPr>
              <a:t> </a:t>
            </a:r>
            <a:endParaRPr lang="lt-LT" altLang="zh-CN" sz="1400" dirty="0">
              <a:solidFill>
                <a:srgbClr val="092D68"/>
              </a:solidFill>
              <a:latin typeface="DM Sans" pitchFamily="2" charset="-70"/>
              <a:ea typeface="Verdana" panose="020B0604030504040204" pitchFamily="34" charset="0"/>
              <a:cs typeface="Arial" panose="020B0604020202020204" pitchFamily="34" charset="0"/>
            </a:endParaRPr>
          </a:p>
          <a:p>
            <a:pPr defTabSz="829178"/>
            <a:r>
              <a:rPr lang="en-GB" altLang="zh-CN" sz="1400" dirty="0">
                <a:solidFill>
                  <a:srgbClr val="092D68"/>
                </a:solidFill>
                <a:latin typeface="DM Sans" pitchFamily="2" charset="-70"/>
                <a:ea typeface="Verdana" panose="020B0604030504040204" pitchFamily="34" charset="0"/>
                <a:cs typeface="Arial" panose="020B0604020202020204" pitchFamily="34" charset="0"/>
              </a:rPr>
              <a:t>2)  </a:t>
            </a:r>
            <a:r>
              <a:rPr lang="lt-LT" altLang="zh-CN" sz="1400" dirty="0">
                <a:solidFill>
                  <a:srgbClr val="092D68"/>
                </a:solidFill>
                <a:latin typeface="DM Sans" pitchFamily="2" charset="-70"/>
                <a:ea typeface="Verdana" panose="020B0604030504040204" pitchFamily="34" charset="0"/>
                <a:cs typeface="Arial" panose="020B0604020202020204" pitchFamily="34" charset="0"/>
              </a:rPr>
              <a:t>Skaičiuojama </a:t>
            </a:r>
            <a:r>
              <a:rPr lang="en-GB" altLang="zh-CN" sz="1400" dirty="0">
                <a:solidFill>
                  <a:srgbClr val="092D68"/>
                </a:solidFill>
                <a:latin typeface="DM Sans" pitchFamily="2" charset="-70"/>
                <a:ea typeface="Verdana" panose="020B0604030504040204" pitchFamily="34" charset="0"/>
                <a:cs typeface="Arial" panose="020B0604020202020204" pitchFamily="34" charset="0"/>
              </a:rPr>
              <a:t>½ </a:t>
            </a:r>
            <a:r>
              <a:rPr lang="lt-LT" altLang="zh-CN" sz="1400" dirty="0">
                <a:solidFill>
                  <a:srgbClr val="092D68"/>
                </a:solidFill>
                <a:latin typeface="DM Sans" pitchFamily="2" charset="-70"/>
                <a:ea typeface="Verdana" panose="020B0604030504040204" pitchFamily="34" charset="0"/>
                <a:cs typeface="Arial" panose="020B0604020202020204" pitchFamily="34" charset="0"/>
              </a:rPr>
              <a:t>įstatinio kapitalo</a:t>
            </a:r>
            <a:r>
              <a:rPr lang="en-GB" altLang="zh-CN" sz="1400" dirty="0">
                <a:solidFill>
                  <a:srgbClr val="092D68"/>
                </a:solidFill>
                <a:latin typeface="DM Sans" pitchFamily="2" charset="-70"/>
                <a:ea typeface="Verdana" panose="020B0604030504040204" pitchFamily="34" charset="0"/>
                <a:cs typeface="Arial" panose="020B0604020202020204" pitchFamily="34" charset="0"/>
              </a:rPr>
              <a:t>: </a:t>
            </a:r>
            <a:r>
              <a:rPr lang="lt-LT" altLang="zh-CN" sz="1400" dirty="0">
                <a:solidFill>
                  <a:srgbClr val="092D68"/>
                </a:solidFill>
                <a:latin typeface="DM Sans" pitchFamily="2" charset="-70"/>
                <a:ea typeface="Verdana" panose="020B0604030504040204" pitchFamily="34" charset="0"/>
                <a:cs typeface="Arial" panose="020B0604020202020204" pitchFamily="34" charset="0"/>
              </a:rPr>
              <a:t>10.000/2 </a:t>
            </a:r>
            <a:r>
              <a:rPr lang="en-GB" altLang="zh-CN" sz="1400" dirty="0">
                <a:solidFill>
                  <a:srgbClr val="092D68"/>
                </a:solidFill>
                <a:latin typeface="DM Sans" pitchFamily="2" charset="-70"/>
                <a:ea typeface="Verdana" panose="020B0604030504040204" pitchFamily="34" charset="0"/>
                <a:cs typeface="Arial" panose="020B0604020202020204" pitchFamily="34" charset="0"/>
              </a:rPr>
              <a:t>=</a:t>
            </a:r>
            <a:r>
              <a:rPr lang="lt-LT" altLang="zh-CN" sz="1400" dirty="0">
                <a:solidFill>
                  <a:srgbClr val="092D68"/>
                </a:solidFill>
                <a:latin typeface="DM Sans" pitchFamily="2" charset="-70"/>
                <a:ea typeface="Verdana" panose="020B0604030504040204" pitchFamily="34" charset="0"/>
                <a:cs typeface="Arial" panose="020B0604020202020204" pitchFamily="34" charset="0"/>
              </a:rPr>
              <a:t> 5000</a:t>
            </a:r>
          </a:p>
          <a:p>
            <a:pPr defTabSz="829178"/>
            <a:r>
              <a:rPr lang="en-GB" altLang="zh-CN" sz="1400" dirty="0">
                <a:solidFill>
                  <a:srgbClr val="092D68"/>
                </a:solidFill>
                <a:latin typeface="DM Sans" pitchFamily="2" charset="-70"/>
                <a:ea typeface="Verdana" panose="020B0604030504040204" pitchFamily="34" charset="0"/>
                <a:cs typeface="Arial" panose="020B0604020202020204" pitchFamily="34" charset="0"/>
              </a:rPr>
              <a:t>3) </a:t>
            </a:r>
            <a:r>
              <a:rPr lang="lt-LT" altLang="zh-CN" sz="1400" dirty="0">
                <a:solidFill>
                  <a:srgbClr val="092D68"/>
                </a:solidFill>
                <a:latin typeface="DM Sans" pitchFamily="2" charset="-70"/>
                <a:ea typeface="Verdana" panose="020B0604030504040204" pitchFamily="34" charset="0"/>
                <a:cs typeface="Arial" panose="020B0604020202020204" pitchFamily="34" charset="0"/>
              </a:rPr>
              <a:t>Palyginimas</a:t>
            </a:r>
            <a:r>
              <a:rPr lang="en-GB" altLang="zh-CN" sz="1400" dirty="0">
                <a:solidFill>
                  <a:srgbClr val="092D68"/>
                </a:solidFill>
                <a:latin typeface="DM Sans" pitchFamily="2" charset="-70"/>
                <a:ea typeface="Verdana" panose="020B0604030504040204" pitchFamily="34" charset="0"/>
                <a:cs typeface="Arial" panose="020B0604020202020204" pitchFamily="34" charset="0"/>
              </a:rPr>
              <a:t>: -</a:t>
            </a:r>
            <a:r>
              <a:rPr lang="lt-LT" altLang="zh-CN" sz="1400" dirty="0">
                <a:solidFill>
                  <a:srgbClr val="092D68"/>
                </a:solidFill>
                <a:latin typeface="DM Sans" pitchFamily="2" charset="-70"/>
                <a:ea typeface="Verdana" panose="020B0604030504040204" pitchFamily="34" charset="0"/>
                <a:cs typeface="Arial" panose="020B0604020202020204" pitchFamily="34" charset="0"/>
              </a:rPr>
              <a:t>6.000 ir</a:t>
            </a:r>
            <a:r>
              <a:rPr lang="en-GB" altLang="zh-CN" sz="1400" dirty="0">
                <a:solidFill>
                  <a:srgbClr val="092D68"/>
                </a:solidFill>
                <a:latin typeface="DM Sans" pitchFamily="2" charset="-70"/>
                <a:ea typeface="Verdana" panose="020B0604030504040204" pitchFamily="34" charset="0"/>
                <a:cs typeface="Arial" panose="020B0604020202020204" pitchFamily="34" charset="0"/>
              </a:rPr>
              <a:t> </a:t>
            </a:r>
            <a:r>
              <a:rPr lang="lt-LT" altLang="zh-CN" sz="1400" dirty="0">
                <a:solidFill>
                  <a:srgbClr val="092D68"/>
                </a:solidFill>
                <a:latin typeface="DM Sans" pitchFamily="2" charset="-70"/>
                <a:ea typeface="Verdana" panose="020B0604030504040204" pitchFamily="34" charset="0"/>
                <a:cs typeface="Arial" panose="020B0604020202020204" pitchFamily="34" charset="0"/>
              </a:rPr>
              <a:t>5.000, neigiama suma viršija pusę įstatinio kapitalo. </a:t>
            </a:r>
          </a:p>
          <a:p>
            <a:pPr defTabSz="829178"/>
            <a:r>
              <a:rPr lang="lt-LT" altLang="zh-CN" sz="1400" dirty="0">
                <a:solidFill>
                  <a:srgbClr val="092D68"/>
                </a:solidFill>
                <a:latin typeface="DM Sans" pitchFamily="2" charset="-70"/>
                <a:ea typeface="Verdana" panose="020B0604030504040204" pitchFamily="34" charset="0"/>
                <a:cs typeface="Arial" panose="020B0604020202020204" pitchFamily="34" charset="0"/>
              </a:rPr>
              <a:t>Įmonė yra sunkumus patirianti – pagalba neteikiama.</a:t>
            </a:r>
          </a:p>
          <a:p>
            <a:endParaRPr lang="lt-LT" dirty="0">
              <a:solidFill>
                <a:srgbClr val="092D68"/>
              </a:solidFill>
              <a:latin typeface="DM Sans" pitchFamily="2" charset="-70"/>
            </a:endParaRPr>
          </a:p>
        </p:txBody>
      </p:sp>
      <p:sp>
        <p:nvSpPr>
          <p:cNvPr id="6" name="Text Placeholder 5">
            <a:extLst>
              <a:ext uri="{FF2B5EF4-FFF2-40B4-BE49-F238E27FC236}">
                <a16:creationId xmlns:a16="http://schemas.microsoft.com/office/drawing/2014/main" id="{21D53FBC-B708-0711-042A-A9244CB1860A}"/>
              </a:ext>
            </a:extLst>
          </p:cNvPr>
          <p:cNvSpPr>
            <a:spLocks noGrp="1"/>
          </p:cNvSpPr>
          <p:nvPr>
            <p:ph type="body" sz="quarter" idx="13"/>
          </p:nvPr>
        </p:nvSpPr>
        <p:spPr>
          <a:xfrm>
            <a:off x="1547600" y="387867"/>
            <a:ext cx="9279955" cy="1117632"/>
          </a:xfrm>
        </p:spPr>
        <p:txBody>
          <a:bodyPr/>
          <a:lstStyle/>
          <a:p>
            <a:r>
              <a:rPr lang="lt-LT" altLang="en-US" dirty="0"/>
              <a:t>Sunkumus patirianti įmonė </a:t>
            </a:r>
            <a:br>
              <a:rPr lang="lt-LT" altLang="en-US" dirty="0"/>
            </a:br>
            <a:r>
              <a:rPr lang="lt-LT" altLang="en-US" dirty="0"/>
              <a:t>(„A“/„B“ punkto vertinimas)</a:t>
            </a:r>
            <a:endParaRPr lang="lt-LT" dirty="0"/>
          </a:p>
        </p:txBody>
      </p:sp>
      <p:sp>
        <p:nvSpPr>
          <p:cNvPr id="2" name="TextBox 1">
            <a:extLst>
              <a:ext uri="{FF2B5EF4-FFF2-40B4-BE49-F238E27FC236}">
                <a16:creationId xmlns:a16="http://schemas.microsoft.com/office/drawing/2014/main" id="{7614E876-5DB5-0B67-0EAC-9C345BC633D6}"/>
              </a:ext>
            </a:extLst>
          </p:cNvPr>
          <p:cNvSpPr txBox="1">
            <a:spLocks noChangeArrowheads="1"/>
          </p:cNvSpPr>
          <p:nvPr/>
        </p:nvSpPr>
        <p:spPr bwMode="auto">
          <a:xfrm>
            <a:off x="1405325" y="1850204"/>
            <a:ext cx="37946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altLang="lt-LT" dirty="0">
                <a:solidFill>
                  <a:srgbClr val="092D68"/>
                </a:solidFill>
                <a:latin typeface="DM Sans" pitchFamily="2" charset="-70"/>
                <a:ea typeface="Verdana" panose="020B0604030504040204" pitchFamily="34" charset="0"/>
              </a:rPr>
              <a:t>Atitikties a (b) punktui vertinimas </a:t>
            </a:r>
          </a:p>
          <a:p>
            <a:endParaRPr lang="lt-LT" altLang="lt-LT" dirty="0">
              <a:solidFill>
                <a:srgbClr val="092D68"/>
              </a:solidFill>
              <a:latin typeface="DM Sans" pitchFamily="2" charset="-70"/>
              <a:ea typeface="Verdana" panose="020B0604030504040204" pitchFamily="34" charset="0"/>
            </a:endParaRPr>
          </a:p>
        </p:txBody>
      </p:sp>
      <p:pic>
        <p:nvPicPr>
          <p:cNvPr id="3" name="Paveikslėlis 5">
            <a:extLst>
              <a:ext uri="{FF2B5EF4-FFF2-40B4-BE49-F238E27FC236}">
                <a16:creationId xmlns:a16="http://schemas.microsoft.com/office/drawing/2014/main" id="{B6436BC8-5E63-47C7-0892-DA892C9AD9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600" y="2278425"/>
            <a:ext cx="8465708" cy="2301149"/>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610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CD177F-5159-6EEF-CBF9-3ABEA667D957}"/>
              </a:ext>
            </a:extLst>
          </p:cNvPr>
          <p:cNvSpPr>
            <a:spLocks noGrp="1"/>
          </p:cNvSpPr>
          <p:nvPr>
            <p:ph type="body" sz="quarter" idx="10"/>
          </p:nvPr>
        </p:nvSpPr>
        <p:spPr>
          <a:xfrm>
            <a:off x="1547600" y="4787631"/>
            <a:ext cx="9096799" cy="1761003"/>
          </a:xfrm>
        </p:spPr>
        <p:txBody>
          <a:bodyPr/>
          <a:lstStyle/>
          <a:p>
            <a:pPr defTabSz="829178"/>
            <a:r>
              <a:rPr lang="lt-LT" altLang="zh-CN" sz="1800" dirty="0">
                <a:solidFill>
                  <a:srgbClr val="092D68"/>
                </a:solidFill>
                <a:latin typeface="DM Sans" pitchFamily="2" charset="-70"/>
                <a:ea typeface="Verdana" panose="020B0604030504040204" pitchFamily="34" charset="0"/>
                <a:cs typeface="Times New Roman" panose="02020603050405020304" pitchFamily="18" charset="0"/>
              </a:rPr>
              <a:t>1</a:t>
            </a:r>
            <a:r>
              <a:rPr lang="en-GB" altLang="zh-CN" sz="1800" dirty="0">
                <a:solidFill>
                  <a:srgbClr val="092D68"/>
                </a:solidFill>
                <a:latin typeface="DM Sans" pitchFamily="2" charset="-70"/>
                <a:ea typeface="Verdana" panose="020B0604030504040204" pitchFamily="34" charset="0"/>
                <a:cs typeface="Times New Roman" panose="02020603050405020304" pitchFamily="18" charset="0"/>
              </a:rPr>
              <a:t>) </a:t>
            </a:r>
            <a:r>
              <a:rPr lang="lt-LT" altLang="zh-CN" sz="1800" dirty="0">
                <a:solidFill>
                  <a:srgbClr val="092D68"/>
                </a:solidFill>
                <a:latin typeface="DM Sans" pitchFamily="2" charset="-70"/>
                <a:ea typeface="Verdana" panose="020B0604030504040204" pitchFamily="34" charset="0"/>
                <a:cs typeface="Times New Roman" panose="02020603050405020304" pitchFamily="18" charset="0"/>
              </a:rPr>
              <a:t>Neigiamos sumos nustatymas</a:t>
            </a:r>
            <a:r>
              <a:rPr lang="en-GB" altLang="zh-CN" sz="1800" dirty="0">
                <a:solidFill>
                  <a:srgbClr val="092D68"/>
                </a:solidFill>
                <a:latin typeface="DM Sans" pitchFamily="2" charset="-70"/>
                <a:ea typeface="Verdana" panose="020B0604030504040204" pitchFamily="34" charset="0"/>
                <a:cs typeface="Times New Roman" panose="02020603050405020304" pitchFamily="18" charset="0"/>
              </a:rPr>
              <a:t>: </a:t>
            </a:r>
            <a:r>
              <a:rPr lang="lt-LT" altLang="zh-CN" sz="1800" dirty="0">
                <a:solidFill>
                  <a:srgbClr val="092D68"/>
                </a:solidFill>
                <a:latin typeface="DM Sans" pitchFamily="2" charset="-70"/>
                <a:ea typeface="Verdana" panose="020B0604030504040204" pitchFamily="34" charset="0"/>
                <a:cs typeface="Times New Roman" panose="02020603050405020304" pitchFamily="18" charset="0"/>
              </a:rPr>
              <a:t>1000</a:t>
            </a:r>
            <a:r>
              <a:rPr lang="en-GB" altLang="zh-CN" sz="1800" dirty="0">
                <a:solidFill>
                  <a:srgbClr val="092D68"/>
                </a:solidFill>
                <a:latin typeface="DM Sans" pitchFamily="2" charset="-70"/>
                <a:ea typeface="Verdana" panose="020B0604030504040204" pitchFamily="34" charset="0"/>
                <a:cs typeface="Times New Roman" panose="02020603050405020304" pitchFamily="18" charset="0"/>
              </a:rPr>
              <a:t>-</a:t>
            </a:r>
            <a:r>
              <a:rPr lang="lt-LT" altLang="zh-CN" sz="1800" dirty="0">
                <a:solidFill>
                  <a:srgbClr val="092D68"/>
                </a:solidFill>
                <a:latin typeface="DM Sans" pitchFamily="2" charset="-70"/>
                <a:ea typeface="Verdana" panose="020B0604030504040204" pitchFamily="34" charset="0"/>
                <a:cs typeface="Times New Roman" panose="02020603050405020304" pitchFamily="18" charset="0"/>
              </a:rPr>
              <a:t>15000 </a:t>
            </a:r>
            <a:r>
              <a:rPr lang="en-GB" altLang="zh-CN" sz="1800" dirty="0">
                <a:solidFill>
                  <a:srgbClr val="092D68"/>
                </a:solidFill>
                <a:latin typeface="DM Sans" pitchFamily="2" charset="-70"/>
                <a:ea typeface="Verdana" panose="020B0604030504040204" pitchFamily="34" charset="0"/>
                <a:cs typeface="Times New Roman" panose="02020603050405020304" pitchFamily="18" charset="0"/>
              </a:rPr>
              <a:t>= </a:t>
            </a:r>
            <a:r>
              <a:rPr lang="lt-LT" altLang="zh-CN" sz="1800" dirty="0">
                <a:solidFill>
                  <a:srgbClr val="092D68"/>
                </a:solidFill>
                <a:latin typeface="DM Sans" pitchFamily="2" charset="-70"/>
                <a:ea typeface="Verdana" panose="020B0604030504040204" pitchFamily="34" charset="0"/>
                <a:cs typeface="Times New Roman" panose="02020603050405020304" pitchFamily="18" charset="0"/>
              </a:rPr>
              <a:t>-14000</a:t>
            </a:r>
            <a:r>
              <a:rPr lang="en-GB" altLang="zh-CN" sz="1800" dirty="0">
                <a:solidFill>
                  <a:srgbClr val="092D68"/>
                </a:solidFill>
                <a:latin typeface="DM Sans" pitchFamily="2" charset="-70"/>
                <a:ea typeface="Verdana" panose="020B0604030504040204" pitchFamily="34" charset="0"/>
                <a:cs typeface="Times New Roman" panose="02020603050405020304" pitchFamily="18" charset="0"/>
              </a:rPr>
              <a:t> </a:t>
            </a:r>
            <a:endParaRPr lang="lt-LT" altLang="zh-CN" sz="1800" dirty="0">
              <a:solidFill>
                <a:srgbClr val="092D68"/>
              </a:solidFill>
              <a:latin typeface="DM Sans" pitchFamily="2" charset="-70"/>
              <a:ea typeface="Verdana" panose="020B0604030504040204" pitchFamily="34" charset="0"/>
              <a:cs typeface="Arial" panose="020B0604020202020204" pitchFamily="34" charset="0"/>
            </a:endParaRPr>
          </a:p>
          <a:p>
            <a:pPr defTabSz="829178"/>
            <a:r>
              <a:rPr lang="en-GB" altLang="zh-CN" sz="1800" dirty="0">
                <a:solidFill>
                  <a:srgbClr val="092D68"/>
                </a:solidFill>
                <a:latin typeface="DM Sans" pitchFamily="2" charset="-70"/>
                <a:ea typeface="Verdana" panose="020B0604030504040204" pitchFamily="34" charset="0"/>
                <a:cs typeface="Arial" panose="020B0604020202020204" pitchFamily="34" charset="0"/>
              </a:rPr>
              <a:t>2)  </a:t>
            </a:r>
            <a:r>
              <a:rPr lang="lt-LT" altLang="zh-CN" sz="1800" dirty="0">
                <a:solidFill>
                  <a:srgbClr val="092D68"/>
                </a:solidFill>
                <a:latin typeface="DM Sans" pitchFamily="2" charset="-70"/>
                <a:ea typeface="Verdana" panose="020B0604030504040204" pitchFamily="34" charset="0"/>
                <a:cs typeface="Arial" panose="020B0604020202020204" pitchFamily="34" charset="0"/>
              </a:rPr>
              <a:t>Skaičiuojama </a:t>
            </a:r>
            <a:r>
              <a:rPr lang="en-GB" altLang="zh-CN" sz="1800" dirty="0">
                <a:solidFill>
                  <a:srgbClr val="092D68"/>
                </a:solidFill>
                <a:latin typeface="DM Sans" pitchFamily="2" charset="-70"/>
                <a:ea typeface="Verdana" panose="020B0604030504040204" pitchFamily="34" charset="0"/>
                <a:cs typeface="Arial" panose="020B0604020202020204" pitchFamily="34" charset="0"/>
              </a:rPr>
              <a:t>½ </a:t>
            </a:r>
            <a:r>
              <a:rPr lang="lt-LT" altLang="zh-CN" sz="1800" dirty="0">
                <a:solidFill>
                  <a:srgbClr val="092D68"/>
                </a:solidFill>
                <a:latin typeface="DM Sans" pitchFamily="2" charset="-70"/>
                <a:ea typeface="Verdana" panose="020B0604030504040204" pitchFamily="34" charset="0"/>
                <a:cs typeface="Arial" panose="020B0604020202020204" pitchFamily="34" charset="0"/>
              </a:rPr>
              <a:t>kapitalo</a:t>
            </a:r>
            <a:r>
              <a:rPr lang="en-GB" altLang="zh-CN" sz="1800" dirty="0">
                <a:solidFill>
                  <a:srgbClr val="092D68"/>
                </a:solidFill>
                <a:latin typeface="DM Sans" pitchFamily="2" charset="-70"/>
                <a:ea typeface="Verdana" panose="020B0604030504040204" pitchFamily="34" charset="0"/>
                <a:cs typeface="Arial" panose="020B0604020202020204" pitchFamily="34" charset="0"/>
              </a:rPr>
              <a:t>: </a:t>
            </a:r>
            <a:r>
              <a:rPr lang="lt-LT" altLang="zh-CN" sz="1800" dirty="0">
                <a:solidFill>
                  <a:srgbClr val="092D68"/>
                </a:solidFill>
                <a:latin typeface="DM Sans" pitchFamily="2" charset="-70"/>
                <a:ea typeface="Verdana" panose="020B0604030504040204" pitchFamily="34" charset="0"/>
                <a:cs typeface="Arial" panose="020B0604020202020204" pitchFamily="34" charset="0"/>
              </a:rPr>
              <a:t>5.000*3 </a:t>
            </a:r>
            <a:r>
              <a:rPr lang="en-GB" altLang="zh-CN" sz="1800" dirty="0">
                <a:solidFill>
                  <a:srgbClr val="092D68"/>
                </a:solidFill>
                <a:latin typeface="DM Sans" pitchFamily="2" charset="-70"/>
                <a:ea typeface="Verdana" panose="020B0604030504040204" pitchFamily="34" charset="0"/>
                <a:cs typeface="Arial" panose="020B0604020202020204" pitchFamily="34" charset="0"/>
              </a:rPr>
              <a:t>=</a:t>
            </a:r>
            <a:r>
              <a:rPr lang="lt-LT" altLang="zh-CN" sz="1800" dirty="0">
                <a:solidFill>
                  <a:srgbClr val="092D68"/>
                </a:solidFill>
                <a:latin typeface="DM Sans" pitchFamily="2" charset="-70"/>
                <a:ea typeface="Verdana" panose="020B0604030504040204" pitchFamily="34" charset="0"/>
                <a:cs typeface="Arial" panose="020B0604020202020204" pitchFamily="34" charset="0"/>
              </a:rPr>
              <a:t> 15000</a:t>
            </a:r>
          </a:p>
          <a:p>
            <a:pPr defTabSz="829178"/>
            <a:r>
              <a:rPr lang="en-GB" altLang="zh-CN" sz="1800" dirty="0">
                <a:solidFill>
                  <a:srgbClr val="092D68"/>
                </a:solidFill>
                <a:latin typeface="DM Sans" pitchFamily="2" charset="-70"/>
                <a:ea typeface="Verdana" panose="020B0604030504040204" pitchFamily="34" charset="0"/>
                <a:cs typeface="Arial" panose="020B0604020202020204" pitchFamily="34" charset="0"/>
              </a:rPr>
              <a:t>3) </a:t>
            </a:r>
            <a:r>
              <a:rPr lang="lt-LT" altLang="zh-CN" sz="1800" dirty="0">
                <a:solidFill>
                  <a:srgbClr val="092D68"/>
                </a:solidFill>
                <a:latin typeface="DM Sans" pitchFamily="2" charset="-70"/>
                <a:ea typeface="Verdana" panose="020B0604030504040204" pitchFamily="34" charset="0"/>
                <a:cs typeface="Arial" panose="020B0604020202020204" pitchFamily="34" charset="0"/>
              </a:rPr>
              <a:t>Palyginimas</a:t>
            </a:r>
            <a:r>
              <a:rPr lang="en-GB" altLang="zh-CN" sz="1800" dirty="0">
                <a:solidFill>
                  <a:srgbClr val="092D68"/>
                </a:solidFill>
                <a:latin typeface="DM Sans" pitchFamily="2" charset="-70"/>
                <a:ea typeface="Verdana" panose="020B0604030504040204" pitchFamily="34" charset="0"/>
                <a:cs typeface="Arial" panose="020B0604020202020204" pitchFamily="34" charset="0"/>
              </a:rPr>
              <a:t>: -</a:t>
            </a:r>
            <a:r>
              <a:rPr lang="lt-LT" altLang="zh-CN" sz="1800" dirty="0">
                <a:solidFill>
                  <a:srgbClr val="092D68"/>
                </a:solidFill>
                <a:latin typeface="DM Sans" pitchFamily="2" charset="-70"/>
                <a:ea typeface="Verdana" panose="020B0604030504040204" pitchFamily="34" charset="0"/>
                <a:cs typeface="Arial" panose="020B0604020202020204" pitchFamily="34" charset="0"/>
              </a:rPr>
              <a:t>14.000 ir</a:t>
            </a:r>
            <a:r>
              <a:rPr lang="en-GB" altLang="zh-CN" sz="1800" dirty="0">
                <a:solidFill>
                  <a:srgbClr val="092D68"/>
                </a:solidFill>
                <a:latin typeface="DM Sans" pitchFamily="2" charset="-70"/>
                <a:ea typeface="Verdana" panose="020B0604030504040204" pitchFamily="34" charset="0"/>
                <a:cs typeface="Arial" panose="020B0604020202020204" pitchFamily="34" charset="0"/>
              </a:rPr>
              <a:t> </a:t>
            </a:r>
            <a:r>
              <a:rPr lang="lt-LT" altLang="zh-CN" sz="1800" dirty="0">
                <a:solidFill>
                  <a:srgbClr val="092D68"/>
                </a:solidFill>
                <a:latin typeface="DM Sans" pitchFamily="2" charset="-70"/>
                <a:ea typeface="Verdana" panose="020B0604030504040204" pitchFamily="34" charset="0"/>
                <a:cs typeface="Arial" panose="020B0604020202020204" pitchFamily="34" charset="0"/>
              </a:rPr>
              <a:t>15.000, neigiama suma neviršija pusę įstatinio kapitalo. </a:t>
            </a:r>
          </a:p>
          <a:p>
            <a:pPr defTabSz="829178"/>
            <a:r>
              <a:rPr lang="lt-LT" altLang="zh-CN" sz="1800" dirty="0">
                <a:solidFill>
                  <a:srgbClr val="092D68"/>
                </a:solidFill>
                <a:latin typeface="DM Sans" pitchFamily="2" charset="-70"/>
                <a:ea typeface="Verdana" panose="020B0604030504040204" pitchFamily="34" charset="0"/>
                <a:cs typeface="Arial" panose="020B0604020202020204" pitchFamily="34" charset="0"/>
              </a:rPr>
              <a:t>Ūkio subjektas nėra priskiriamas sunkumus patiriančiam pagal šį kriterijų.</a:t>
            </a:r>
          </a:p>
          <a:p>
            <a:endParaRPr lang="lt-LT" sz="1800" dirty="0">
              <a:solidFill>
                <a:srgbClr val="092D68"/>
              </a:solidFill>
              <a:latin typeface="DM Sans" pitchFamily="2" charset="-70"/>
            </a:endParaRPr>
          </a:p>
        </p:txBody>
      </p:sp>
      <p:sp>
        <p:nvSpPr>
          <p:cNvPr id="6" name="Text Placeholder 5">
            <a:extLst>
              <a:ext uri="{FF2B5EF4-FFF2-40B4-BE49-F238E27FC236}">
                <a16:creationId xmlns:a16="http://schemas.microsoft.com/office/drawing/2014/main" id="{21D53FBC-B708-0711-042A-A9244CB1860A}"/>
              </a:ext>
            </a:extLst>
          </p:cNvPr>
          <p:cNvSpPr>
            <a:spLocks noGrp="1"/>
          </p:cNvSpPr>
          <p:nvPr>
            <p:ph type="body" sz="quarter" idx="13"/>
          </p:nvPr>
        </p:nvSpPr>
        <p:spPr>
          <a:xfrm>
            <a:off x="1419583" y="561381"/>
            <a:ext cx="10023997" cy="1007904"/>
          </a:xfrm>
        </p:spPr>
        <p:txBody>
          <a:bodyPr/>
          <a:lstStyle/>
          <a:p>
            <a:pPr algn="just"/>
            <a:r>
              <a:rPr lang="lt-LT" altLang="en-US" dirty="0"/>
              <a:t>Ūkio subjekto „A“/„B“ punkto vertinimas</a:t>
            </a:r>
            <a:endParaRPr lang="lt-LT" dirty="0"/>
          </a:p>
        </p:txBody>
      </p:sp>
      <p:graphicFrame>
        <p:nvGraphicFramePr>
          <p:cNvPr id="12" name="Lentelė 2">
            <a:extLst>
              <a:ext uri="{FF2B5EF4-FFF2-40B4-BE49-F238E27FC236}">
                <a16:creationId xmlns:a16="http://schemas.microsoft.com/office/drawing/2014/main" id="{B2E0080C-E5C4-7E82-89CF-6DC45DCE5CD1}"/>
              </a:ext>
            </a:extLst>
          </p:cNvPr>
          <p:cNvGraphicFramePr>
            <a:graphicFrameLocks noGrp="1"/>
          </p:cNvGraphicFramePr>
          <p:nvPr>
            <p:extLst>
              <p:ext uri="{D42A27DB-BD31-4B8C-83A1-F6EECF244321}">
                <p14:modId xmlns:p14="http://schemas.microsoft.com/office/powerpoint/2010/main" val="4118638016"/>
              </p:ext>
            </p:extLst>
          </p:nvPr>
        </p:nvGraphicFramePr>
        <p:xfrm>
          <a:off x="1700784" y="1729240"/>
          <a:ext cx="8396013" cy="2738481"/>
        </p:xfrm>
        <a:graphic>
          <a:graphicData uri="http://schemas.openxmlformats.org/drawingml/2006/table">
            <a:tbl>
              <a:tblPr>
                <a:tableStyleId>{5DA37D80-6434-44D0-A028-1B22A696006F}</a:tableStyleId>
              </a:tblPr>
              <a:tblGrid>
                <a:gridCol w="510346">
                  <a:extLst>
                    <a:ext uri="{9D8B030D-6E8A-4147-A177-3AD203B41FA5}">
                      <a16:colId xmlns:a16="http://schemas.microsoft.com/office/drawing/2014/main" val="1080499683"/>
                    </a:ext>
                  </a:extLst>
                </a:gridCol>
                <a:gridCol w="1977762">
                  <a:extLst>
                    <a:ext uri="{9D8B030D-6E8A-4147-A177-3AD203B41FA5}">
                      <a16:colId xmlns:a16="http://schemas.microsoft.com/office/drawing/2014/main" val="2768265052"/>
                    </a:ext>
                  </a:extLst>
                </a:gridCol>
                <a:gridCol w="1190714">
                  <a:extLst>
                    <a:ext uri="{9D8B030D-6E8A-4147-A177-3AD203B41FA5}">
                      <a16:colId xmlns:a16="http://schemas.microsoft.com/office/drawing/2014/main" val="3486324911"/>
                    </a:ext>
                  </a:extLst>
                </a:gridCol>
                <a:gridCol w="1205920">
                  <a:extLst>
                    <a:ext uri="{9D8B030D-6E8A-4147-A177-3AD203B41FA5}">
                      <a16:colId xmlns:a16="http://schemas.microsoft.com/office/drawing/2014/main" val="525327716"/>
                    </a:ext>
                  </a:extLst>
                </a:gridCol>
                <a:gridCol w="1128026">
                  <a:extLst>
                    <a:ext uri="{9D8B030D-6E8A-4147-A177-3AD203B41FA5}">
                      <a16:colId xmlns:a16="http://schemas.microsoft.com/office/drawing/2014/main" val="1667357531"/>
                    </a:ext>
                  </a:extLst>
                </a:gridCol>
                <a:gridCol w="1198898">
                  <a:extLst>
                    <a:ext uri="{9D8B030D-6E8A-4147-A177-3AD203B41FA5}">
                      <a16:colId xmlns:a16="http://schemas.microsoft.com/office/drawing/2014/main" val="3027471197"/>
                    </a:ext>
                  </a:extLst>
                </a:gridCol>
                <a:gridCol w="1184347">
                  <a:extLst>
                    <a:ext uri="{9D8B030D-6E8A-4147-A177-3AD203B41FA5}">
                      <a16:colId xmlns:a16="http://schemas.microsoft.com/office/drawing/2014/main" val="806635629"/>
                    </a:ext>
                  </a:extLst>
                </a:gridCol>
              </a:tblGrid>
              <a:tr h="920355">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Eil. Nr.</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Įmonės pavadinimas</a:t>
                      </a:r>
                      <a:endPar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Rezervai</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Nepaskirs-</a:t>
                      </a:r>
                      <a:r>
                        <a:rPr lang="lt-LT" sz="1600" b="0" u="none" strike="noStrike" noProof="0" dirty="0" err="1">
                          <a:solidFill>
                            <a:schemeClr val="tx1"/>
                          </a:solidFill>
                          <a:effectLst/>
                          <a:latin typeface="Verdana" panose="020B0604030504040204" pitchFamily="34" charset="0"/>
                          <a:ea typeface="Verdana" panose="020B0604030504040204" pitchFamily="34" charset="0"/>
                          <a:cs typeface="Calibri Light" panose="020F0302020204030204" pitchFamily="34" charset="0"/>
                        </a:rPr>
                        <a:t>tytas</a:t>
                      </a: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pelnas (nuostolis)</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1"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Neigiama suma</a:t>
                      </a:r>
                    </a:p>
                  </a:txBody>
                  <a:tcPr marL="0" marR="0" marT="0" marB="0" anchor="ctr">
                    <a:solidFill>
                      <a:schemeClr val="bg1">
                        <a:alpha val="92000"/>
                      </a:schemeClr>
                    </a:solidFill>
                  </a:tcPr>
                </a:tc>
                <a:tc>
                  <a:txBody>
                    <a:bodyPr/>
                    <a:lstStyle/>
                    <a:p>
                      <a:pPr algn="ctr" fontAlgn="ctr"/>
                      <a:r>
                        <a:rPr lang="lt-LT" sz="1600" b="1"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Nuosavas kapitalas</a:t>
                      </a:r>
                      <a:endParaRPr lang="lt-LT" sz="1600" b="1"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1"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1/2 įstatinio kapitalo</a:t>
                      </a:r>
                      <a:endParaRPr lang="lt-LT" sz="1600" b="1"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515338631"/>
                  </a:ext>
                </a:extLst>
              </a:tr>
              <a:tr h="230089">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1</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Pareiškėjas</a:t>
                      </a:r>
                    </a:p>
                  </a:txBody>
                  <a:tcPr marL="0" marR="0" marT="0" marB="0" anchor="ctr">
                    <a:solidFill>
                      <a:schemeClr val="bg1">
                        <a:alpha val="92000"/>
                      </a:schemeClr>
                    </a:solidFill>
                  </a:tcPr>
                </a:tc>
                <a:tc>
                  <a:txBody>
                    <a:bodyPr/>
                    <a:lstStyle/>
                    <a:p>
                      <a:pPr algn="ctr"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0</a:t>
                      </a: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-6000</a:t>
                      </a: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-6000</a:t>
                      </a: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4000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5000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4202690403"/>
                  </a:ext>
                </a:extLst>
              </a:tr>
              <a:tr h="230089">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2</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Susijusi įmonė 1</a:t>
                      </a:r>
                      <a:endPar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1000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-5000</a:t>
                      </a: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-4000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6000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5000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1043755778"/>
                  </a:ext>
                </a:extLst>
              </a:tr>
              <a:tr h="230089">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3</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Susijusi įmonė 2</a:t>
                      </a:r>
                      <a:endPar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-4000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-4000</a:t>
                      </a: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6000</a:t>
                      </a:r>
                    </a:p>
                  </a:txBody>
                  <a:tcPr marL="0" marR="0" marT="0" marB="0" anchor="ctr">
                    <a:solidFill>
                      <a:schemeClr val="bg1">
                        <a:alpha val="92000"/>
                      </a:schemeClr>
                    </a:solidFill>
                  </a:tcPr>
                </a:tc>
                <a:tc>
                  <a:txBody>
                    <a:bodyPr/>
                    <a:lstStyle/>
                    <a:p>
                      <a:pPr algn="ctr" fontAlgn="ctr"/>
                      <a:r>
                        <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5000</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3582280274"/>
                  </a:ext>
                </a:extLst>
              </a:tr>
              <a:tr h="230089">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4</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Susijusi įmonė 3</a:t>
                      </a:r>
                      <a:endPar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1364925907"/>
                  </a:ext>
                </a:extLst>
              </a:tr>
              <a:tr h="230089">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&lt;…&gt;</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&lt;...&gt;</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1905085093"/>
                  </a:ext>
                </a:extLst>
              </a:tr>
              <a:tr h="300081">
                <a:tc>
                  <a:txBody>
                    <a:bodyPr/>
                    <a:lstStyle/>
                    <a:p>
                      <a:pPr algn="ctr" fontAlgn="ctr"/>
                      <a:r>
                        <a:rPr lang="lt-LT" sz="1600" b="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n</a:t>
                      </a:r>
                      <a:endParaRPr lang="lt-LT" sz="1600" b="0"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l" fontAlgn="ctr"/>
                      <a:r>
                        <a:rPr lang="lt-LT"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Susijusi įmonė n</a:t>
                      </a:r>
                      <a:endParaRPr lang="lt-LT"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en-GB" sz="1600" b="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endParaRPr lang="en-GB" sz="1600" b="0"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116064646"/>
                  </a:ext>
                </a:extLst>
              </a:tr>
              <a:tr h="230089">
                <a:tc gridSpan="4">
                  <a:txBody>
                    <a:bodyPr/>
                    <a:lstStyle/>
                    <a:p>
                      <a:pPr algn="r" fontAlgn="ctr"/>
                      <a:r>
                        <a:rPr lang="lt-LT" sz="1600" b="1"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Iš viso:</a:t>
                      </a:r>
                      <a:endParaRPr lang="lt-LT" sz="1600" b="1"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lt-LT" sz="1400" b="1" i="0" u="none" strike="noStrike" dirty="0">
                          <a:solidFill>
                            <a:srgbClr val="000000"/>
                          </a:solidFill>
                          <a:effectLst/>
                          <a:latin typeface="Verdana" panose="020B0604030504040204" pitchFamily="34" charset="0"/>
                          <a:ea typeface="Verdana" panose="020B0604030504040204" pitchFamily="34" charset="0"/>
                          <a:cs typeface="Calibri Light" panose="020F0302020204030204" pitchFamily="34" charset="0"/>
                        </a:rPr>
                        <a:t>-14000</a:t>
                      </a:r>
                      <a:endParaRPr lang="en-GB" sz="1400" b="1" i="0" u="none" strike="noStrike" dirty="0">
                        <a:solidFill>
                          <a:srgbClr val="000000"/>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tc>
                  <a:txBody>
                    <a:bodyPr/>
                    <a:lstStyle/>
                    <a:p>
                      <a:pPr algn="ctr" fontAlgn="ctr"/>
                      <a:r>
                        <a:rPr lang="lt-LT" sz="1400" b="1" i="0" u="none" strike="noStrike" noProof="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16000</a:t>
                      </a:r>
                    </a:p>
                  </a:txBody>
                  <a:tcPr marL="0" marR="0" marT="0" marB="0" anchor="ctr">
                    <a:solidFill>
                      <a:schemeClr val="bg1">
                        <a:alpha val="92000"/>
                      </a:schemeClr>
                    </a:solidFill>
                  </a:tcPr>
                </a:tc>
                <a:tc>
                  <a:txBody>
                    <a:bodyPr/>
                    <a:lstStyle/>
                    <a:p>
                      <a:pPr algn="ctr" fontAlgn="ctr"/>
                      <a:r>
                        <a:rPr lang="lt-LT" sz="1400" b="1"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15000</a:t>
                      </a:r>
                      <a:endParaRPr lang="en-GB" sz="1400" b="1" i="0" u="none" strike="noStrike" dirty="0">
                        <a:solidFill>
                          <a:schemeClr val="tx1"/>
                        </a:solidFill>
                        <a:effectLst/>
                        <a:latin typeface="Verdana" panose="020B0604030504040204" pitchFamily="34" charset="0"/>
                        <a:ea typeface="Verdana" panose="020B0604030504040204" pitchFamily="34" charset="0"/>
                        <a:cs typeface="Calibri Light" panose="020F0302020204030204" pitchFamily="34" charset="0"/>
                      </a:endParaRPr>
                    </a:p>
                  </a:txBody>
                  <a:tcPr marL="0" marR="0" marT="0" marB="0" anchor="ctr">
                    <a:solidFill>
                      <a:schemeClr val="bg1">
                        <a:alpha val="92000"/>
                      </a:schemeClr>
                    </a:solidFill>
                  </a:tcPr>
                </a:tc>
                <a:extLst>
                  <a:ext uri="{0D108BD9-81ED-4DB2-BD59-A6C34878D82A}">
                    <a16:rowId xmlns:a16="http://schemas.microsoft.com/office/drawing/2014/main" val="3429061595"/>
                  </a:ext>
                </a:extLst>
              </a:tr>
            </a:tbl>
          </a:graphicData>
        </a:graphic>
      </p:graphicFrame>
      <p:sp>
        <p:nvSpPr>
          <p:cNvPr id="2" name="Arrow: Right 1">
            <a:extLst>
              <a:ext uri="{FF2B5EF4-FFF2-40B4-BE49-F238E27FC236}">
                <a16:creationId xmlns:a16="http://schemas.microsoft.com/office/drawing/2014/main" id="{072423D1-8EC4-2AB5-6087-676151F98B0A}"/>
              </a:ext>
            </a:extLst>
          </p:cNvPr>
          <p:cNvSpPr/>
          <p:nvPr/>
        </p:nvSpPr>
        <p:spPr>
          <a:xfrm>
            <a:off x="780408" y="2589290"/>
            <a:ext cx="767192" cy="48202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Plus Sign 2">
            <a:extLst>
              <a:ext uri="{FF2B5EF4-FFF2-40B4-BE49-F238E27FC236}">
                <a16:creationId xmlns:a16="http://schemas.microsoft.com/office/drawing/2014/main" id="{504449DF-DAF8-60A9-AB96-60A081DA5777}"/>
              </a:ext>
            </a:extLst>
          </p:cNvPr>
          <p:cNvSpPr/>
          <p:nvPr/>
        </p:nvSpPr>
        <p:spPr>
          <a:xfrm>
            <a:off x="706804" y="3176924"/>
            <a:ext cx="767192" cy="725120"/>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950587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CD177F-5159-6EEF-CBF9-3ABEA667D957}"/>
              </a:ext>
            </a:extLst>
          </p:cNvPr>
          <p:cNvSpPr>
            <a:spLocks noGrp="1"/>
          </p:cNvSpPr>
          <p:nvPr>
            <p:ph type="body" sz="quarter" idx="10"/>
          </p:nvPr>
        </p:nvSpPr>
        <p:spPr>
          <a:xfrm>
            <a:off x="1509964" y="1491367"/>
            <a:ext cx="10017480" cy="4801877"/>
          </a:xfrm>
        </p:spPr>
        <p:txBody>
          <a:bodyPr/>
          <a:lstStyle/>
          <a:p>
            <a:pPr marL="0" indent="0" algn="just">
              <a:buFont typeface="Arial" panose="020B0604020202020204" pitchFamily="34" charset="0"/>
              <a:buNone/>
              <a:defRPr/>
            </a:pPr>
            <a:r>
              <a:rPr lang="lt-LT" sz="1800" b="1" i="1" dirty="0"/>
              <a:t>jeigu įmonei taikoma kolektyvinė nemokumo procedūra arba ji atitinka nacionalinės teisės kriterijus, kad jos kreditorių prašymu jai būtų pradėta kolektyvinė nemokumo procedūra.</a:t>
            </a:r>
          </a:p>
          <a:p>
            <a:pPr marL="0" indent="0" algn="just">
              <a:buFont typeface="Arial" panose="020B0604020202020204" pitchFamily="34" charset="0"/>
              <a:buNone/>
              <a:defRPr/>
            </a:pPr>
            <a:endParaRPr lang="lt-LT" sz="1800" b="1" u="sng" dirty="0"/>
          </a:p>
          <a:p>
            <a:pPr marL="0" indent="0" algn="just">
              <a:buFont typeface="Arial" panose="020B0604020202020204" pitchFamily="34" charset="0"/>
              <a:buNone/>
              <a:defRPr/>
            </a:pPr>
            <a:r>
              <a:rPr lang="lt-LT" sz="1800" b="1" u="sng" dirty="0"/>
              <a:t>Juridinių asmenų nemokumo įstatymas:</a:t>
            </a:r>
          </a:p>
          <a:p>
            <a:pPr fontAlgn="base"/>
            <a:r>
              <a:rPr lang="lt-LT" sz="1800" u="sng" dirty="0"/>
              <a:t>Bankrutuojantis juridinis asmuo </a:t>
            </a:r>
            <a:r>
              <a:rPr lang="lt-LT" sz="1800" dirty="0"/>
              <a:t>– juridinis asmuo, kuriam iškelta bankroto byla arba kurio bankroto procesas vykdomas ne teismo tvarka ir nepradėtos šio įstatymo nustatytos juridinio asmens likvidavimo dėl bankroto procedūros.</a:t>
            </a:r>
          </a:p>
          <a:p>
            <a:pPr algn="just">
              <a:defRPr/>
            </a:pPr>
            <a:r>
              <a:rPr lang="lt-LT" sz="1800" u="sng" dirty="0"/>
              <a:t>Juridinio asmens nemokumas </a:t>
            </a:r>
            <a:r>
              <a:rPr lang="lt-LT" sz="1800" dirty="0"/>
              <a:t>– juridinio asmens būsena, kai juridinis asmuo laiku negali vykdyti turtinių prievolių arba juridinio asmens įsipareigojimai viršija jo turto vertę.</a:t>
            </a:r>
          </a:p>
          <a:p>
            <a:pPr marL="0" indent="0" algn="just">
              <a:spcBef>
                <a:spcPts val="0"/>
              </a:spcBef>
              <a:buFont typeface="Arial" panose="020B0604020202020204" pitchFamily="34" charset="0"/>
              <a:buNone/>
              <a:defRPr/>
            </a:pPr>
            <a:endParaRPr lang="lt-LT" sz="1800" dirty="0">
              <a:solidFill>
                <a:srgbClr val="000000"/>
              </a:solidFill>
              <a:hlinkClick r:id="" action="ppaction://noaction">
                <a:extLst>
                  <a:ext uri="{A12FA001-AC4F-418D-AE19-62706E023703}">
                    <ahyp:hlinkClr xmlns:ahyp="http://schemas.microsoft.com/office/drawing/2018/hyperlinkcolor" val="tx"/>
                  </a:ext>
                </a:extLst>
              </a:hlinkClick>
            </a:endParaRPr>
          </a:p>
          <a:p>
            <a:pPr marL="0" indent="0" algn="just">
              <a:spcBef>
                <a:spcPts val="0"/>
              </a:spcBef>
              <a:buFont typeface="Arial" panose="020B0604020202020204" pitchFamily="34" charset="0"/>
              <a:buNone/>
              <a:defRPr/>
            </a:pPr>
            <a:r>
              <a:rPr lang="lt-LT" sz="1800" dirty="0"/>
              <a:t>https://nemokumas.avnt.lt/public/home/main</a:t>
            </a:r>
            <a:endParaRPr lang="lt-LT" sz="1800" dirty="0">
              <a:solidFill>
                <a:srgbClr val="092D68"/>
              </a:solidFill>
              <a:latin typeface="DM Sans" pitchFamily="2" charset="-70"/>
            </a:endParaRPr>
          </a:p>
        </p:txBody>
      </p:sp>
      <p:sp>
        <p:nvSpPr>
          <p:cNvPr id="6" name="Text Placeholder 5">
            <a:extLst>
              <a:ext uri="{FF2B5EF4-FFF2-40B4-BE49-F238E27FC236}">
                <a16:creationId xmlns:a16="http://schemas.microsoft.com/office/drawing/2014/main" id="{21D53FBC-B708-0711-042A-A9244CB1860A}"/>
              </a:ext>
            </a:extLst>
          </p:cNvPr>
          <p:cNvSpPr>
            <a:spLocks noGrp="1"/>
          </p:cNvSpPr>
          <p:nvPr>
            <p:ph type="body" sz="quarter" idx="13"/>
          </p:nvPr>
        </p:nvSpPr>
        <p:spPr>
          <a:xfrm>
            <a:off x="1509964" y="647160"/>
            <a:ext cx="9289099" cy="699071"/>
          </a:xfrm>
        </p:spPr>
        <p:txBody>
          <a:bodyPr/>
          <a:lstStyle/>
          <a:p>
            <a:r>
              <a:rPr lang="lt-LT" dirty="0"/>
              <a:t>Atitikties „C“</a:t>
            </a:r>
            <a:r>
              <a:rPr lang="en-US" dirty="0"/>
              <a:t> </a:t>
            </a:r>
            <a:r>
              <a:rPr lang="lt-LT" dirty="0"/>
              <a:t>punktui vertinimas</a:t>
            </a:r>
          </a:p>
        </p:txBody>
      </p:sp>
    </p:spTree>
    <p:extLst>
      <p:ext uri="{BB962C8B-B14F-4D97-AF65-F5344CB8AC3E}">
        <p14:creationId xmlns:p14="http://schemas.microsoft.com/office/powerpoint/2010/main" val="2479773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CD177F-5159-6EEF-CBF9-3ABEA667D957}"/>
              </a:ext>
            </a:extLst>
          </p:cNvPr>
          <p:cNvSpPr>
            <a:spLocks noGrp="1"/>
          </p:cNvSpPr>
          <p:nvPr>
            <p:ph type="body" sz="quarter" idx="10"/>
          </p:nvPr>
        </p:nvSpPr>
        <p:spPr>
          <a:xfrm>
            <a:off x="1509964" y="1610635"/>
            <a:ext cx="10017480" cy="4047944"/>
          </a:xfrm>
        </p:spPr>
        <p:txBody>
          <a:bodyPr/>
          <a:lstStyle/>
          <a:p>
            <a:pPr algn="just">
              <a:buClr>
                <a:schemeClr val="accent1">
                  <a:lumMod val="90000"/>
                  <a:lumOff val="10000"/>
                </a:schemeClr>
              </a:buClr>
              <a:defRPr/>
            </a:pPr>
            <a:r>
              <a:rPr lang="lt-LT" sz="1800" b="1" u="sng" dirty="0">
                <a:solidFill>
                  <a:srgbClr val="092D68"/>
                </a:solidFill>
                <a:latin typeface="DM Sans" pitchFamily="2" charset="-70"/>
                <a:cs typeface="Times New Roman" panose="02020603050405020304" pitchFamily="18" charset="0"/>
              </a:rPr>
              <a:t>Tikrinama:</a:t>
            </a:r>
          </a:p>
          <a:p>
            <a:pPr algn="just">
              <a:buClr>
                <a:schemeClr val="accent1">
                  <a:lumMod val="90000"/>
                  <a:lumOff val="10000"/>
                </a:schemeClr>
              </a:buClr>
              <a:defRPr/>
            </a:pPr>
            <a:r>
              <a:rPr lang="lt-LT" sz="1800" dirty="0">
                <a:solidFill>
                  <a:srgbClr val="092D68"/>
                </a:solidFill>
                <a:latin typeface="DM Sans" pitchFamily="2" charset="-70"/>
                <a:cs typeface="Times New Roman" panose="02020603050405020304" pitchFamily="18" charset="0"/>
              </a:rPr>
              <a:t>ar įmonė gavo sanavimo pagalbą ir dar negrąžino skolos ar baigėsi jos garantijos galiojimas, arba gavo restruktūrizavimo</a:t>
            </a:r>
            <a:r>
              <a:rPr lang="en-US" sz="1800" dirty="0">
                <a:solidFill>
                  <a:srgbClr val="092D68"/>
                </a:solidFill>
                <a:latin typeface="DM Sans" pitchFamily="2" charset="-70"/>
                <a:cs typeface="Times New Roman" panose="02020603050405020304" pitchFamily="18" charset="0"/>
              </a:rPr>
              <a:t> </a:t>
            </a:r>
            <a:r>
              <a:rPr lang="pt-BR" sz="1800" dirty="0">
                <a:solidFill>
                  <a:srgbClr val="092D68"/>
                </a:solidFill>
                <a:latin typeface="DM Sans" pitchFamily="2" charset="-70"/>
                <a:cs typeface="Times New Roman" panose="02020603050405020304" pitchFamily="18" charset="0"/>
              </a:rPr>
              <a:t>pagalbą ir vis dar laikosi restruktūrizavimo plano</a:t>
            </a:r>
            <a:endParaRPr lang="lt-LT" sz="1800" dirty="0">
              <a:solidFill>
                <a:srgbClr val="092D68"/>
              </a:solidFill>
              <a:latin typeface="DM Sans" pitchFamily="2" charset="-70"/>
              <a:cs typeface="Times New Roman" panose="02020603050405020304" pitchFamily="18" charset="0"/>
            </a:endParaRPr>
          </a:p>
          <a:p>
            <a:pPr algn="just">
              <a:buClr>
                <a:schemeClr val="accent1">
                  <a:lumMod val="90000"/>
                  <a:lumOff val="10000"/>
                </a:schemeClr>
              </a:buClr>
              <a:defRPr/>
            </a:pPr>
            <a:endParaRPr lang="lt-LT" sz="1800" dirty="0">
              <a:solidFill>
                <a:srgbClr val="092D68"/>
              </a:solidFill>
              <a:latin typeface="DM Sans" pitchFamily="2" charset="-70"/>
              <a:cs typeface="Times New Roman" panose="02020603050405020304" pitchFamily="18" charset="0"/>
            </a:endParaRPr>
          </a:p>
          <a:p>
            <a:pPr algn="just">
              <a:buClr>
                <a:schemeClr val="accent1">
                  <a:lumMod val="90000"/>
                  <a:lumOff val="10000"/>
                </a:schemeClr>
              </a:buClr>
              <a:defRPr/>
            </a:pPr>
            <a:r>
              <a:rPr lang="lt-LT" sz="1800" b="1" u="sng" dirty="0">
                <a:solidFill>
                  <a:srgbClr val="092D68"/>
                </a:solidFill>
                <a:latin typeface="DM Sans" pitchFamily="2" charset="-70"/>
                <a:cs typeface="Times New Roman" panose="02020603050405020304" pitchFamily="18" charset="0"/>
              </a:rPr>
              <a:t>Informacijos šaltiniai:</a:t>
            </a:r>
          </a:p>
          <a:p>
            <a:pPr algn="just">
              <a:buClr>
                <a:schemeClr val="accent1">
                  <a:lumMod val="90000"/>
                  <a:lumOff val="10000"/>
                </a:schemeClr>
              </a:buClr>
              <a:defRPr/>
            </a:pPr>
            <a:r>
              <a:rPr lang="lt-LT" sz="1800" dirty="0">
                <a:solidFill>
                  <a:srgbClr val="092D68"/>
                </a:solidFill>
                <a:latin typeface="DM Sans" pitchFamily="2" charset="-70"/>
                <a:cs typeface="Times New Roman" panose="02020603050405020304" pitchFamily="18" charset="0"/>
              </a:rPr>
              <a:t>Įmonės FAD</a:t>
            </a:r>
          </a:p>
          <a:p>
            <a:pPr algn="just">
              <a:buClr>
                <a:schemeClr val="accent1">
                  <a:lumMod val="90000"/>
                  <a:lumOff val="10000"/>
                </a:schemeClr>
              </a:buClr>
              <a:defRPr/>
            </a:pPr>
            <a:r>
              <a:rPr lang="lt-LT" sz="1800" dirty="0">
                <a:solidFill>
                  <a:srgbClr val="092D68"/>
                </a:solidFill>
                <a:latin typeface="DM Sans" pitchFamily="2" charset="-70"/>
                <a:cs typeface="Times New Roman" panose="02020603050405020304" pitchFamily="18" charset="0"/>
              </a:rPr>
              <a:t>Viešai prieinama informacija</a:t>
            </a:r>
          </a:p>
          <a:p>
            <a:pPr algn="just">
              <a:buClr>
                <a:schemeClr val="accent1">
                  <a:lumMod val="90000"/>
                  <a:lumOff val="10000"/>
                </a:schemeClr>
              </a:buClr>
              <a:defRPr/>
            </a:pPr>
            <a:r>
              <a:rPr lang="lt-LT" sz="1800" dirty="0">
                <a:solidFill>
                  <a:srgbClr val="092D68"/>
                </a:solidFill>
                <a:latin typeface="DM Sans" pitchFamily="2" charset="-70"/>
                <a:cs typeface="Times New Roman" panose="02020603050405020304" pitchFamily="18" charset="0"/>
              </a:rPr>
              <a:t>KOTIS</a:t>
            </a:r>
          </a:p>
          <a:p>
            <a:endParaRPr lang="lt-LT" sz="1800" dirty="0">
              <a:solidFill>
                <a:srgbClr val="092D68"/>
              </a:solidFill>
              <a:latin typeface="DM Sans" pitchFamily="2" charset="-70"/>
            </a:endParaRPr>
          </a:p>
        </p:txBody>
      </p:sp>
      <p:sp>
        <p:nvSpPr>
          <p:cNvPr id="6" name="Text Placeholder 5">
            <a:extLst>
              <a:ext uri="{FF2B5EF4-FFF2-40B4-BE49-F238E27FC236}">
                <a16:creationId xmlns:a16="http://schemas.microsoft.com/office/drawing/2014/main" id="{21D53FBC-B708-0711-042A-A9244CB1860A}"/>
              </a:ext>
            </a:extLst>
          </p:cNvPr>
          <p:cNvSpPr>
            <a:spLocks noGrp="1"/>
          </p:cNvSpPr>
          <p:nvPr>
            <p:ph type="body" sz="quarter" idx="13"/>
          </p:nvPr>
        </p:nvSpPr>
        <p:spPr>
          <a:xfrm>
            <a:off x="1509964" y="647160"/>
            <a:ext cx="9289099" cy="699071"/>
          </a:xfrm>
        </p:spPr>
        <p:txBody>
          <a:bodyPr/>
          <a:lstStyle/>
          <a:p>
            <a:r>
              <a:rPr lang="lt-LT" sz="4400" dirty="0"/>
              <a:t>Atitikties „D“</a:t>
            </a:r>
            <a:r>
              <a:rPr lang="en-US" sz="4400" dirty="0"/>
              <a:t> </a:t>
            </a:r>
            <a:r>
              <a:rPr lang="lt-LT" sz="4400" dirty="0"/>
              <a:t>punktui vertinimas</a:t>
            </a:r>
            <a:endParaRPr lang="lt-LT" dirty="0"/>
          </a:p>
        </p:txBody>
      </p:sp>
    </p:spTree>
    <p:extLst>
      <p:ext uri="{BB962C8B-B14F-4D97-AF65-F5344CB8AC3E}">
        <p14:creationId xmlns:p14="http://schemas.microsoft.com/office/powerpoint/2010/main" val="2224485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D53FBC-B708-0711-042A-A9244CB1860A}"/>
              </a:ext>
            </a:extLst>
          </p:cNvPr>
          <p:cNvSpPr>
            <a:spLocks noGrp="1"/>
          </p:cNvSpPr>
          <p:nvPr>
            <p:ph type="body" sz="quarter" idx="13"/>
          </p:nvPr>
        </p:nvSpPr>
        <p:spPr>
          <a:xfrm>
            <a:off x="1636463" y="420824"/>
            <a:ext cx="9680369" cy="699071"/>
          </a:xfrm>
        </p:spPr>
        <p:txBody>
          <a:bodyPr/>
          <a:lstStyle/>
          <a:p>
            <a:pPr algn="just"/>
            <a:r>
              <a:rPr lang="lt-LT" dirty="0"/>
              <a:t>Atitikties „d“</a:t>
            </a:r>
            <a:r>
              <a:rPr lang="en-US" dirty="0"/>
              <a:t> punkt</a:t>
            </a:r>
            <a:r>
              <a:rPr lang="lt-LT" dirty="0"/>
              <a:t>ui vertinimas KOTIS</a:t>
            </a:r>
          </a:p>
        </p:txBody>
      </p:sp>
      <p:pic>
        <p:nvPicPr>
          <p:cNvPr id="4" name="Paveikslėlis 4">
            <a:extLst>
              <a:ext uri="{FF2B5EF4-FFF2-40B4-BE49-F238E27FC236}">
                <a16:creationId xmlns:a16="http://schemas.microsoft.com/office/drawing/2014/main" id="{3A978C50-7E1D-CB42-B43D-09646ED5C5AD}"/>
              </a:ext>
            </a:extLst>
          </p:cNvPr>
          <p:cNvPicPr>
            <a:picLocks noChangeAspect="1"/>
          </p:cNvPicPr>
          <p:nvPr/>
        </p:nvPicPr>
        <p:blipFill>
          <a:blip r:embed="rId2"/>
          <a:stretch>
            <a:fillRect/>
          </a:stretch>
        </p:blipFill>
        <p:spPr>
          <a:xfrm>
            <a:off x="3881723" y="1119895"/>
            <a:ext cx="7284128" cy="5496612"/>
          </a:xfrm>
          <a:prstGeom prst="rect">
            <a:avLst/>
          </a:prstGeom>
        </p:spPr>
      </p:pic>
    </p:spTree>
    <p:extLst>
      <p:ext uri="{BB962C8B-B14F-4D97-AF65-F5344CB8AC3E}">
        <p14:creationId xmlns:p14="http://schemas.microsoft.com/office/powerpoint/2010/main" val="3742247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D53FBC-B708-0711-042A-A9244CB1860A}"/>
              </a:ext>
            </a:extLst>
          </p:cNvPr>
          <p:cNvSpPr>
            <a:spLocks noGrp="1"/>
          </p:cNvSpPr>
          <p:nvPr>
            <p:ph type="body" sz="quarter" idx="13"/>
          </p:nvPr>
        </p:nvSpPr>
        <p:spPr>
          <a:xfrm>
            <a:off x="1451450" y="529465"/>
            <a:ext cx="9289099" cy="699071"/>
          </a:xfrm>
        </p:spPr>
        <p:txBody>
          <a:bodyPr/>
          <a:lstStyle/>
          <a:p>
            <a:r>
              <a:rPr lang="lt-LT" dirty="0"/>
              <a:t>Atitikties „</a:t>
            </a:r>
            <a:r>
              <a:rPr lang="en-US" dirty="0"/>
              <a:t>e</a:t>
            </a:r>
            <a:r>
              <a:rPr lang="lt-LT" dirty="0"/>
              <a:t>“</a:t>
            </a:r>
            <a:r>
              <a:rPr lang="en-US" dirty="0"/>
              <a:t> </a:t>
            </a:r>
            <a:r>
              <a:rPr lang="en-US" dirty="0" err="1"/>
              <a:t>punkt</a:t>
            </a:r>
            <a:r>
              <a:rPr lang="lt-LT" dirty="0"/>
              <a:t>ui vertinimas </a:t>
            </a:r>
          </a:p>
        </p:txBody>
      </p:sp>
      <p:sp>
        <p:nvSpPr>
          <p:cNvPr id="3" name="TextBox 2">
            <a:extLst>
              <a:ext uri="{FF2B5EF4-FFF2-40B4-BE49-F238E27FC236}">
                <a16:creationId xmlns:a16="http://schemas.microsoft.com/office/drawing/2014/main" id="{71C45471-AE58-46CA-6B16-288ECBBE5C5D}"/>
              </a:ext>
            </a:extLst>
          </p:cNvPr>
          <p:cNvSpPr txBox="1"/>
          <p:nvPr/>
        </p:nvSpPr>
        <p:spPr>
          <a:xfrm>
            <a:off x="1451450" y="1626455"/>
            <a:ext cx="9380540" cy="1802545"/>
          </a:xfrm>
          <a:prstGeom prst="rect">
            <a:avLst/>
          </a:prstGeom>
        </p:spPr>
        <p:txBody>
          <a:bodyPr>
            <a:noAutofit/>
          </a:bodyPr>
          <a:lstStyle>
            <a:lvl1pPr marR="0" lvl="0" indent="0" algn="just" fontAlgn="auto">
              <a:lnSpc>
                <a:spcPct val="110000"/>
              </a:lnSpc>
              <a:spcBef>
                <a:spcPts val="0"/>
              </a:spcBef>
              <a:spcAft>
                <a:spcPts val="1200"/>
              </a:spcAft>
              <a:buClr>
                <a:schemeClr val="accent1">
                  <a:lumMod val="90000"/>
                  <a:lumOff val="10000"/>
                </a:schemeClr>
              </a:buClr>
              <a:buSzPct val="100000"/>
              <a:buFont typeface="Arial" panose="020B0604020202020204" pitchFamily="34" charset="0"/>
              <a:buNone/>
              <a:tabLst/>
              <a:defRPr lang="en-US" b="1" i="0" u="sng" strike="noStrike" cap="none" spc="40" baseline="0">
                <a:solidFill>
                  <a:srgbClr val="092D68"/>
                </a:solidFill>
                <a:uFillTx/>
                <a:latin typeface="DM Sans" pitchFamily="2" charset="-70"/>
                <a:cs typeface="Times New Roman" panose="02020603050405020304" pitchFamily="18" charset="0"/>
              </a:defRPr>
            </a:lvl1pPr>
            <a:lvl2pPr marL="685800" marR="0" lvl="1" indent="-228600" fontAlgn="auto">
              <a:lnSpc>
                <a:spcPct val="90000"/>
              </a:lnSpc>
              <a:spcBef>
                <a:spcPts val="500"/>
              </a:spcBef>
              <a:spcAft>
                <a:spcPts val="0"/>
              </a:spcAft>
              <a:buSzPct val="100000"/>
              <a:buFont typeface="Arial" pitchFamily="34"/>
              <a:buChar char="•"/>
              <a:tabLst/>
              <a:defRPr lang="en-US" sz="2400" b="0" i="0" u="none" strike="noStrike" cap="none" spc="0" baseline="0">
                <a:solidFill>
                  <a:srgbClr val="000000"/>
                </a:solidFill>
                <a:uFillTx/>
                <a:latin typeface="Calibri"/>
              </a:defRPr>
            </a:lvl2pPr>
            <a:lvl3pPr marL="1143000" marR="0" lvl="2" indent="-228600" fontAlgn="auto">
              <a:lnSpc>
                <a:spcPct val="90000"/>
              </a:lnSpc>
              <a:spcBef>
                <a:spcPts val="500"/>
              </a:spcBef>
              <a:spcAft>
                <a:spcPts val="0"/>
              </a:spcAft>
              <a:buSzPct val="100000"/>
              <a:buFont typeface="Arial" pitchFamily="34"/>
              <a:buChar char="•"/>
              <a:tabLst/>
              <a:defRPr lang="en-US" sz="2000" b="0" i="0" u="none" strike="noStrike" cap="none" spc="0" baseline="0">
                <a:solidFill>
                  <a:srgbClr val="000000"/>
                </a:solidFill>
                <a:uFillTx/>
                <a:latin typeface="Calibri"/>
              </a:defRPr>
            </a:lvl3pPr>
            <a:lvl4pPr marL="1600200" marR="0" lvl="3" indent="-228600" fontAlgn="auto">
              <a:lnSpc>
                <a:spcPct val="90000"/>
              </a:lnSpc>
              <a:spcBef>
                <a:spcPts val="500"/>
              </a:spcBef>
              <a:spcAft>
                <a:spcPts val="0"/>
              </a:spcAft>
              <a:buSzPct val="100000"/>
              <a:buFont typeface="Arial" pitchFamily="34"/>
              <a:buChar char="•"/>
              <a:tabLst/>
              <a:defRPr lang="en-US" b="0" i="0" u="none" strike="noStrike" cap="none" spc="0" baseline="0">
                <a:solidFill>
                  <a:srgbClr val="000000"/>
                </a:solidFill>
                <a:uFillTx/>
                <a:latin typeface="Calibri"/>
              </a:defRPr>
            </a:lvl4pPr>
            <a:lvl5pPr marL="2057400" marR="0" lvl="4" indent="-228600" fontAlgn="auto">
              <a:lnSpc>
                <a:spcPct val="90000"/>
              </a:lnSpc>
              <a:spcBef>
                <a:spcPts val="500"/>
              </a:spcBef>
              <a:spcAft>
                <a:spcPts val="0"/>
              </a:spcAft>
              <a:buSzPct val="100000"/>
              <a:buFont typeface="Arial" pitchFamily="34"/>
              <a:buChar char="•"/>
              <a:tabLst/>
              <a:defRPr lang="en-US" b="0" i="0" u="none" strike="noStrike" cap="none" spc="0" baseline="0">
                <a:solidFill>
                  <a:srgbClr val="000000"/>
                </a:solidFill>
                <a:uFillTx/>
                <a:latin typeface="Calibri"/>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lt-LT" altLang="en-US" dirty="0"/>
              <a:t>Papildomai didelėms įmonėms:</a:t>
            </a:r>
          </a:p>
          <a:p>
            <a:r>
              <a:rPr lang="lt-LT" altLang="en-US" dirty="0"/>
              <a:t>paskutinius dvejus metus tenkina abi sąlygas: </a:t>
            </a:r>
          </a:p>
          <a:p>
            <a:pPr lvl="1"/>
            <a:r>
              <a:rPr lang="lt-LT" altLang="en-US" sz="1800" dirty="0">
                <a:latin typeface="DM Sans" pitchFamily="2" charset="-70"/>
              </a:rPr>
              <a:t>balansinis skolos ir nuosavo kapitalo santykis viršija 7,5 </a:t>
            </a:r>
          </a:p>
          <a:p>
            <a:pPr lvl="1"/>
            <a:r>
              <a:rPr lang="lt-LT" altLang="en-US" sz="1800" dirty="0">
                <a:latin typeface="DM Sans" pitchFamily="2" charset="-70"/>
              </a:rPr>
              <a:t>EBITDA palūkanų padengimo santykis yra mažesnis negu 1,0 </a:t>
            </a:r>
          </a:p>
        </p:txBody>
      </p:sp>
    </p:spTree>
    <p:extLst>
      <p:ext uri="{BB962C8B-B14F-4D97-AF65-F5344CB8AC3E}">
        <p14:creationId xmlns:p14="http://schemas.microsoft.com/office/powerpoint/2010/main" val="582759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8">
            <a:extLst>
              <a:ext uri="{FF2B5EF4-FFF2-40B4-BE49-F238E27FC236}">
                <a16:creationId xmlns:a16="http://schemas.microsoft.com/office/drawing/2014/main" id="{55A8FFD8-CA6F-D11C-1169-B89923D68705}"/>
              </a:ext>
            </a:extLst>
          </p:cNvPr>
          <p:cNvPicPr>
            <a:picLocks noChangeAspect="1"/>
          </p:cNvPicPr>
          <p:nvPr/>
        </p:nvPicPr>
        <p:blipFill>
          <a:blip r:embed="rId2"/>
          <a:stretch>
            <a:fillRect/>
          </a:stretch>
        </p:blipFill>
        <p:spPr>
          <a:xfrm>
            <a:off x="6154513" y="2039719"/>
            <a:ext cx="4366509" cy="3153115"/>
          </a:xfrm>
          <a:prstGeom prst="rect">
            <a:avLst/>
          </a:prstGeom>
          <a:ln w="15875">
            <a:solidFill>
              <a:schemeClr val="accent1"/>
            </a:solidFill>
          </a:ln>
        </p:spPr>
      </p:pic>
      <p:sp>
        <p:nvSpPr>
          <p:cNvPr id="5" name="TextBox 4">
            <a:extLst>
              <a:ext uri="{FF2B5EF4-FFF2-40B4-BE49-F238E27FC236}">
                <a16:creationId xmlns:a16="http://schemas.microsoft.com/office/drawing/2014/main" id="{C86F2756-DA9D-F74D-EF67-5849543283F7}"/>
              </a:ext>
            </a:extLst>
          </p:cNvPr>
          <p:cNvSpPr txBox="1"/>
          <p:nvPr/>
        </p:nvSpPr>
        <p:spPr>
          <a:xfrm>
            <a:off x="816102" y="2119622"/>
            <a:ext cx="4752594" cy="2369880"/>
          </a:xfrm>
          <a:prstGeom prst="rect">
            <a:avLst/>
          </a:prstGeom>
          <a:noFill/>
        </p:spPr>
        <p:txBody>
          <a:bodyPr wrap="square">
            <a:spAutoFit/>
          </a:bodyPr>
          <a:lstStyle/>
          <a:p>
            <a:pPr algn="just"/>
            <a:r>
              <a:rPr lang="en-US" sz="3600" dirty="0">
                <a:solidFill>
                  <a:srgbClr val="092D68"/>
                </a:solidFill>
                <a:latin typeface="DM Serif Display" pitchFamily="2" charset="0"/>
              </a:rPr>
              <a:t>2.</a:t>
            </a:r>
            <a:r>
              <a:rPr lang="lt-LT" sz="3600" dirty="0">
                <a:solidFill>
                  <a:srgbClr val="092D68"/>
                </a:solidFill>
                <a:latin typeface="DM Serif Display" pitchFamily="2" charset="0"/>
              </a:rPr>
              <a:t>2</a:t>
            </a:r>
            <a:r>
              <a:rPr lang="en-US" sz="3600" dirty="0">
                <a:solidFill>
                  <a:srgbClr val="092D68"/>
                </a:solidFill>
                <a:latin typeface="DM Serif Display" pitchFamily="2" charset="0"/>
              </a:rPr>
              <a:t> </a:t>
            </a:r>
            <a:r>
              <a:rPr lang="lt-LT" sz="3600" dirty="0">
                <a:solidFill>
                  <a:srgbClr val="092D68"/>
                </a:solidFill>
                <a:latin typeface="DM Serif Display" pitchFamily="2" charset="0"/>
              </a:rPr>
              <a:t>Smulkaus ir vidutinio verslo statuso vertinimas</a:t>
            </a:r>
          </a:p>
          <a:p>
            <a:endParaRPr lang="lt-LT" sz="4000" dirty="0">
              <a:solidFill>
                <a:srgbClr val="092D68"/>
              </a:solidFill>
              <a:latin typeface="DM Serif Display" pitchFamily="2" charset="0"/>
            </a:endParaRPr>
          </a:p>
        </p:txBody>
      </p:sp>
    </p:spTree>
    <p:extLst>
      <p:ext uri="{BB962C8B-B14F-4D97-AF65-F5344CB8AC3E}">
        <p14:creationId xmlns:p14="http://schemas.microsoft.com/office/powerpoint/2010/main" val="2721973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8EF64E-9E37-60CD-0F76-6A496717F240}"/>
              </a:ext>
            </a:extLst>
          </p:cNvPr>
          <p:cNvSpPr>
            <a:spLocks noGrp="1"/>
          </p:cNvSpPr>
          <p:nvPr>
            <p:ph type="body" sz="quarter" idx="13"/>
          </p:nvPr>
        </p:nvSpPr>
        <p:spPr>
          <a:xfrm>
            <a:off x="1409658" y="498793"/>
            <a:ext cx="7416214" cy="863663"/>
          </a:xfrm>
        </p:spPr>
        <p:txBody>
          <a:bodyPr/>
          <a:lstStyle/>
          <a:p>
            <a:r>
              <a:rPr lang="lt-LT" dirty="0"/>
              <a:t>SVV deklaracija</a:t>
            </a:r>
          </a:p>
        </p:txBody>
      </p:sp>
      <p:pic>
        <p:nvPicPr>
          <p:cNvPr id="5" name="Paveikslėlis 3">
            <a:extLst>
              <a:ext uri="{FF2B5EF4-FFF2-40B4-BE49-F238E27FC236}">
                <a16:creationId xmlns:a16="http://schemas.microsoft.com/office/drawing/2014/main" id="{A15367C7-E5A9-02BE-3575-6119FFC730D0}"/>
              </a:ext>
            </a:extLst>
          </p:cNvPr>
          <p:cNvPicPr>
            <a:picLocks noChangeAspect="1"/>
          </p:cNvPicPr>
          <p:nvPr/>
        </p:nvPicPr>
        <p:blipFill>
          <a:blip r:embed="rId2"/>
          <a:stretch>
            <a:fillRect/>
          </a:stretch>
        </p:blipFill>
        <p:spPr>
          <a:xfrm>
            <a:off x="1302164" y="1303714"/>
            <a:ext cx="3495320" cy="4963886"/>
          </a:xfrm>
          <a:prstGeom prst="rect">
            <a:avLst/>
          </a:prstGeom>
        </p:spPr>
      </p:pic>
      <p:pic>
        <p:nvPicPr>
          <p:cNvPr id="6" name="Paveikslėlis 5">
            <a:extLst>
              <a:ext uri="{FF2B5EF4-FFF2-40B4-BE49-F238E27FC236}">
                <a16:creationId xmlns:a16="http://schemas.microsoft.com/office/drawing/2014/main" id="{64E0A325-DB65-1F2B-04F4-FD790E469596}"/>
              </a:ext>
            </a:extLst>
          </p:cNvPr>
          <p:cNvPicPr>
            <a:picLocks noChangeAspect="1"/>
          </p:cNvPicPr>
          <p:nvPr/>
        </p:nvPicPr>
        <p:blipFill>
          <a:blip r:embed="rId3"/>
          <a:stretch>
            <a:fillRect/>
          </a:stretch>
        </p:blipFill>
        <p:spPr>
          <a:xfrm>
            <a:off x="5311271" y="1201077"/>
            <a:ext cx="3616341" cy="5169159"/>
          </a:xfrm>
          <a:prstGeom prst="rect">
            <a:avLst/>
          </a:prstGeom>
        </p:spPr>
      </p:pic>
      <p:sp>
        <p:nvSpPr>
          <p:cNvPr id="4" name="TextBox 3">
            <a:extLst>
              <a:ext uri="{FF2B5EF4-FFF2-40B4-BE49-F238E27FC236}">
                <a16:creationId xmlns:a16="http://schemas.microsoft.com/office/drawing/2014/main" id="{545F7B26-0FCD-7A89-DA7B-A0494A2BD11F}"/>
              </a:ext>
            </a:extLst>
          </p:cNvPr>
          <p:cNvSpPr txBox="1"/>
          <p:nvPr/>
        </p:nvSpPr>
        <p:spPr>
          <a:xfrm>
            <a:off x="1044328" y="6392651"/>
            <a:ext cx="10559408" cy="369332"/>
          </a:xfrm>
          <a:prstGeom prst="rect">
            <a:avLst/>
          </a:prstGeom>
          <a:noFill/>
        </p:spPr>
        <p:txBody>
          <a:bodyPr wrap="square">
            <a:spAutoFit/>
          </a:bodyPr>
          <a:lstStyle/>
          <a:p>
            <a:r>
              <a:rPr lang="nn-NO" b="0" i="0" dirty="0">
                <a:solidFill>
                  <a:srgbClr val="000000"/>
                </a:solidFill>
                <a:effectLst/>
                <a:latin typeface="Times New Roman" panose="02020603050405020304" pitchFamily="18" charset="0"/>
              </a:rPr>
              <a:t>2017 m. balandžio 21 d.</a:t>
            </a:r>
            <a:r>
              <a:rPr lang="lt-LT" b="0" i="0" dirty="0">
                <a:solidFill>
                  <a:srgbClr val="000000"/>
                </a:solidFill>
                <a:effectLst/>
                <a:latin typeface="Times New Roman" panose="02020603050405020304" pitchFamily="18" charset="0"/>
              </a:rPr>
              <a:t> ūkio ministro įsakumu</a:t>
            </a:r>
            <a:r>
              <a:rPr lang="nn-NO" b="0" i="0" dirty="0">
                <a:solidFill>
                  <a:srgbClr val="000000"/>
                </a:solidFill>
                <a:effectLst/>
                <a:latin typeface="Times New Roman" panose="02020603050405020304" pitchFamily="18" charset="0"/>
              </a:rPr>
              <a:t> Nr. 4-250</a:t>
            </a:r>
            <a:r>
              <a:rPr lang="lt-LT" b="0" i="0" dirty="0">
                <a:solidFill>
                  <a:srgbClr val="000000"/>
                </a:solidFill>
                <a:effectLst/>
                <a:latin typeface="Times New Roman" panose="02020603050405020304" pitchFamily="18" charset="0"/>
              </a:rPr>
              <a:t> patvirtintas SVV deklaravimo tvarkos aprašas</a:t>
            </a:r>
            <a:endParaRPr lang="lt-LT" dirty="0"/>
          </a:p>
        </p:txBody>
      </p:sp>
    </p:spTree>
    <p:extLst>
      <p:ext uri="{BB962C8B-B14F-4D97-AF65-F5344CB8AC3E}">
        <p14:creationId xmlns:p14="http://schemas.microsoft.com/office/powerpoint/2010/main" val="532751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tačiakampis 12"/>
          <p:cNvSpPr/>
          <p:nvPr/>
        </p:nvSpPr>
        <p:spPr>
          <a:xfrm>
            <a:off x="1677541" y="2416486"/>
            <a:ext cx="2410242" cy="29800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0C5DF66-F665-A28B-D9C5-0D2C741AD1D5}"/>
              </a:ext>
            </a:extLst>
          </p:cNvPr>
          <p:cNvSpPr>
            <a:spLocks noGrp="1"/>
          </p:cNvSpPr>
          <p:nvPr>
            <p:ph type="body" sz="quarter" idx="13"/>
          </p:nvPr>
        </p:nvSpPr>
        <p:spPr>
          <a:xfrm>
            <a:off x="1684773" y="547695"/>
            <a:ext cx="4806021" cy="739775"/>
          </a:xfrm>
        </p:spPr>
        <p:txBody>
          <a:bodyPr/>
          <a:lstStyle/>
          <a:p>
            <a:pPr algn="just"/>
            <a:r>
              <a:rPr lang="lt-LT" b="0" dirty="0"/>
              <a:t>SVV statusas</a:t>
            </a:r>
            <a:endParaRPr lang="lt-LT" dirty="0"/>
          </a:p>
        </p:txBody>
      </p:sp>
      <p:pic>
        <p:nvPicPr>
          <p:cNvPr id="9" name="Picture 4" descr="Propane-formula-C3H8Is-a-molecule-belonging-to-the-family-of-alka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79412" y="2632252"/>
            <a:ext cx="2252008" cy="2252008"/>
          </a:xfrm>
          <a:prstGeom prst="rect">
            <a:avLst/>
          </a:prstGeom>
        </p:spPr>
      </p:pic>
      <p:pic>
        <p:nvPicPr>
          <p:cNvPr id="4" name="Paveikslėlis 3"/>
          <p:cNvPicPr>
            <a:picLocks noChangeAspect="1"/>
          </p:cNvPicPr>
          <p:nvPr/>
        </p:nvPicPr>
        <p:blipFill>
          <a:blip r:embed="rId3"/>
          <a:stretch>
            <a:fillRect/>
          </a:stretch>
        </p:blipFill>
        <p:spPr>
          <a:xfrm>
            <a:off x="5831697" y="2416486"/>
            <a:ext cx="4806021" cy="2980049"/>
          </a:xfrm>
          <a:prstGeom prst="rect">
            <a:avLst/>
          </a:prstGeom>
          <a:solidFill>
            <a:schemeClr val="tx1">
              <a:alpha val="92000"/>
            </a:schemeClr>
          </a:solidFill>
          <a:ln w="12700">
            <a:solidFill>
              <a:schemeClr val="accent1"/>
            </a:solidFill>
          </a:ln>
        </p:spPr>
      </p:pic>
      <p:sp>
        <p:nvSpPr>
          <p:cNvPr id="12" name="TextBox 11"/>
          <p:cNvSpPr txBox="1"/>
          <p:nvPr/>
        </p:nvSpPr>
        <p:spPr>
          <a:xfrm>
            <a:off x="1721957" y="4869193"/>
            <a:ext cx="2188420" cy="461665"/>
          </a:xfrm>
          <a:prstGeom prst="rect">
            <a:avLst/>
          </a:prstGeom>
          <a:noFill/>
        </p:spPr>
        <p:txBody>
          <a:bodyPr wrap="none" rtlCol="0">
            <a:spAutoFit/>
          </a:bodyPr>
          <a:lstStyle/>
          <a:p>
            <a:r>
              <a:rPr lang="lt-LT" sz="2400" dirty="0"/>
              <a:t>Ūkio subjektas</a:t>
            </a:r>
            <a:endParaRPr lang="en-US" sz="2400" dirty="0"/>
          </a:p>
        </p:txBody>
      </p:sp>
      <p:sp>
        <p:nvSpPr>
          <p:cNvPr id="14" name="Rodyklė dešinėn 13"/>
          <p:cNvSpPr/>
          <p:nvPr/>
        </p:nvSpPr>
        <p:spPr>
          <a:xfrm>
            <a:off x="4432460" y="3392649"/>
            <a:ext cx="597156" cy="102772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21957" y="1739539"/>
            <a:ext cx="2270173" cy="523220"/>
          </a:xfrm>
          <a:prstGeom prst="rect">
            <a:avLst/>
          </a:prstGeom>
          <a:noFill/>
        </p:spPr>
        <p:txBody>
          <a:bodyPr wrap="none" rtlCol="0">
            <a:spAutoFit/>
          </a:bodyPr>
          <a:lstStyle/>
          <a:p>
            <a:r>
              <a:rPr lang="lt-LT" sz="2800" dirty="0">
                <a:solidFill>
                  <a:srgbClr val="142D64"/>
                </a:solidFill>
                <a:latin typeface="DM Sans" pitchFamily="2" charset="-70"/>
              </a:rPr>
              <a:t>Įmonių ryšiai</a:t>
            </a:r>
            <a:endParaRPr lang="en-US" sz="2800" dirty="0">
              <a:solidFill>
                <a:srgbClr val="142D64"/>
              </a:solidFill>
              <a:latin typeface="DM Sans" pitchFamily="2" charset="-70"/>
            </a:endParaRPr>
          </a:p>
        </p:txBody>
      </p:sp>
      <p:sp>
        <p:nvSpPr>
          <p:cNvPr id="8" name="TextBox 7"/>
          <p:cNvSpPr txBox="1"/>
          <p:nvPr/>
        </p:nvSpPr>
        <p:spPr>
          <a:xfrm>
            <a:off x="7092107" y="1643866"/>
            <a:ext cx="1953099" cy="523220"/>
          </a:xfrm>
          <a:prstGeom prst="rect">
            <a:avLst/>
          </a:prstGeom>
          <a:noFill/>
        </p:spPr>
        <p:txBody>
          <a:bodyPr wrap="square" rtlCol="0">
            <a:spAutoFit/>
          </a:bodyPr>
          <a:lstStyle>
            <a:defPPr>
              <a:defRPr lang="en-US"/>
            </a:defPPr>
            <a:lvl1pPr>
              <a:defRPr sz="2800">
                <a:solidFill>
                  <a:srgbClr val="142D64"/>
                </a:solidFill>
                <a:latin typeface="DM Sans" pitchFamily="2" charset="-70"/>
              </a:defRPr>
            </a:lvl1pPr>
          </a:lstStyle>
          <a:p>
            <a:r>
              <a:rPr lang="lt-LT" dirty="0"/>
              <a:t>Duomenys</a:t>
            </a:r>
            <a:endParaRPr lang="en-US" dirty="0"/>
          </a:p>
        </p:txBody>
      </p:sp>
    </p:spTree>
    <p:extLst>
      <p:ext uri="{BB962C8B-B14F-4D97-AF65-F5344CB8AC3E}">
        <p14:creationId xmlns:p14="http://schemas.microsoft.com/office/powerpoint/2010/main" val="1855322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EEFE85-4B57-C707-8488-4660F5A1BCDB}"/>
              </a:ext>
            </a:extLst>
          </p:cNvPr>
          <p:cNvSpPr>
            <a:spLocks noGrp="1"/>
          </p:cNvSpPr>
          <p:nvPr>
            <p:ph type="body" sz="quarter" idx="13"/>
          </p:nvPr>
        </p:nvSpPr>
        <p:spPr>
          <a:xfrm>
            <a:off x="1468468" y="555103"/>
            <a:ext cx="6245479" cy="918527"/>
          </a:xfrm>
        </p:spPr>
        <p:txBody>
          <a:bodyPr/>
          <a:lstStyle/>
          <a:p>
            <a:r>
              <a:rPr lang="lt-LT" b="0" dirty="0"/>
              <a:t>Vertinimo laikotarpis</a:t>
            </a:r>
            <a:endParaRPr lang="lt-LT" dirty="0"/>
          </a:p>
        </p:txBody>
      </p:sp>
      <p:sp>
        <p:nvSpPr>
          <p:cNvPr id="5" name="TextBox 4">
            <a:extLst>
              <a:ext uri="{FF2B5EF4-FFF2-40B4-BE49-F238E27FC236}">
                <a16:creationId xmlns:a16="http://schemas.microsoft.com/office/drawing/2014/main" id="{5EDBCE93-E08C-D259-8C32-8FA6B8B9CA6E}"/>
              </a:ext>
            </a:extLst>
          </p:cNvPr>
          <p:cNvSpPr txBox="1"/>
          <p:nvPr/>
        </p:nvSpPr>
        <p:spPr>
          <a:xfrm>
            <a:off x="1401318" y="1650599"/>
            <a:ext cx="9041130" cy="646331"/>
          </a:xfrm>
          <a:prstGeom prst="rect">
            <a:avLst/>
          </a:prstGeom>
          <a:noFill/>
        </p:spPr>
        <p:txBody>
          <a:bodyPr wrap="square">
            <a:spAutoFit/>
          </a:bodyPr>
          <a:lstStyle/>
          <a:p>
            <a:r>
              <a:rPr lang="lt-LT" u="sng" spc="0" dirty="0">
                <a:solidFill>
                  <a:srgbClr val="142D64"/>
                </a:solidFill>
                <a:latin typeface="DM Sans" pitchFamily="2" charset="-70"/>
              </a:rPr>
              <a:t>Jei paskutinius 2 metus keitėsi statusas</a:t>
            </a:r>
            <a:r>
              <a:rPr lang="lt-LT" spc="0" dirty="0">
                <a:solidFill>
                  <a:srgbClr val="142D64"/>
                </a:solidFill>
                <a:latin typeface="DM Sans" pitchFamily="2" charset="-70"/>
              </a:rPr>
              <a:t>, statuso nustatymui vertinami   3 metai (SVV tvarkos aprašo 13.12.2 punktas):</a:t>
            </a:r>
          </a:p>
        </p:txBody>
      </p:sp>
      <p:pic>
        <p:nvPicPr>
          <p:cNvPr id="6" name="Turinio vietos rezervavimo ženklas 3">
            <a:extLst>
              <a:ext uri="{FF2B5EF4-FFF2-40B4-BE49-F238E27FC236}">
                <a16:creationId xmlns:a16="http://schemas.microsoft.com/office/drawing/2014/main" id="{F7C7EB34-40D9-C749-4111-B55BC5B800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468468" y="2650867"/>
            <a:ext cx="7681953" cy="2976941"/>
          </a:xfrm>
          <a:prstGeom prst="rect">
            <a:avLst/>
          </a:prstGeom>
          <a:solidFill>
            <a:srgbClr val="302757">
              <a:alpha val="98000"/>
            </a:srgbClr>
          </a:solidFill>
          <a:ln w="19050" cmpd="sng">
            <a:solidFill>
              <a:schemeClr val="accent1"/>
            </a:solidFill>
          </a:ln>
        </p:spPr>
      </p:pic>
    </p:spTree>
    <p:extLst>
      <p:ext uri="{BB962C8B-B14F-4D97-AF65-F5344CB8AC3E}">
        <p14:creationId xmlns:p14="http://schemas.microsoft.com/office/powerpoint/2010/main" val="71463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p:cNvGrpSpPr/>
        <p:nvPr/>
      </p:nvGrpSpPr>
      <p:grpSpPr>
        <a:xfrm>
          <a:off x="0" y="0"/>
          <a:ext cx="0" cy="0"/>
          <a:chOff x="0" y="0"/>
          <a:chExt cx="0" cy="0"/>
        </a:xfrm>
      </p:grpSpPr>
      <p:grpSp>
        <p:nvGrpSpPr>
          <p:cNvPr id="37" name="Group 36"/>
          <p:cNvGrpSpPr/>
          <p:nvPr/>
        </p:nvGrpSpPr>
        <p:grpSpPr>
          <a:xfrm>
            <a:off x="115909" y="4984466"/>
            <a:ext cx="4134357" cy="984535"/>
            <a:chOff x="720691" y="2955923"/>
            <a:chExt cx="2594009" cy="598492"/>
          </a:xfrm>
        </p:grpSpPr>
        <p:grpSp>
          <p:nvGrpSpPr>
            <p:cNvPr id="18" name="Group 17"/>
            <p:cNvGrpSpPr/>
            <p:nvPr/>
          </p:nvGrpSpPr>
          <p:grpSpPr>
            <a:xfrm>
              <a:off x="1707972" y="2955923"/>
              <a:ext cx="1606728" cy="596902"/>
              <a:chOff x="1650206" y="2652713"/>
              <a:chExt cx="2495550" cy="927100"/>
            </a:xfrm>
          </p:grpSpPr>
          <p:sp>
            <p:nvSpPr>
              <p:cNvPr id="7173" name="Freeform 5"/>
              <p:cNvSpPr>
                <a:spLocks/>
              </p:cNvSpPr>
              <p:nvPr/>
            </p:nvSpPr>
            <p:spPr bwMode="auto">
              <a:xfrm>
                <a:off x="3613943" y="2738438"/>
                <a:ext cx="531813" cy="342900"/>
              </a:xfrm>
              <a:custGeom>
                <a:avLst/>
                <a:gdLst/>
                <a:ahLst/>
                <a:cxnLst>
                  <a:cxn ang="0">
                    <a:pos x="366" y="38"/>
                  </a:cxn>
                  <a:cxn ang="0">
                    <a:pos x="315" y="85"/>
                  </a:cxn>
                  <a:cxn ang="0">
                    <a:pos x="252" y="139"/>
                  </a:cxn>
                  <a:cxn ang="0">
                    <a:pos x="133" y="236"/>
                  </a:cxn>
                  <a:cxn ang="0">
                    <a:pos x="91" y="188"/>
                  </a:cxn>
                  <a:cxn ang="0">
                    <a:pos x="0" y="156"/>
                  </a:cxn>
                  <a:cxn ang="0">
                    <a:pos x="82" y="107"/>
                  </a:cxn>
                  <a:cxn ang="0">
                    <a:pos x="172" y="47"/>
                  </a:cxn>
                  <a:cxn ang="0">
                    <a:pos x="267" y="2"/>
                  </a:cxn>
                  <a:cxn ang="0">
                    <a:pos x="366" y="38"/>
                  </a:cxn>
                </a:cxnLst>
                <a:rect l="0" t="0" r="r" b="b"/>
                <a:pathLst>
                  <a:path w="366" h="236">
                    <a:moveTo>
                      <a:pt x="366" y="38"/>
                    </a:moveTo>
                    <a:cubicBezTo>
                      <a:pt x="351" y="55"/>
                      <a:pt x="332" y="69"/>
                      <a:pt x="315" y="85"/>
                    </a:cubicBezTo>
                    <a:cubicBezTo>
                      <a:pt x="295" y="103"/>
                      <a:pt x="274" y="121"/>
                      <a:pt x="252" y="139"/>
                    </a:cubicBezTo>
                    <a:cubicBezTo>
                      <a:pt x="213" y="172"/>
                      <a:pt x="173" y="204"/>
                      <a:pt x="133" y="236"/>
                    </a:cubicBezTo>
                    <a:cubicBezTo>
                      <a:pt x="125" y="216"/>
                      <a:pt x="109" y="199"/>
                      <a:pt x="91" y="188"/>
                    </a:cubicBezTo>
                    <a:cubicBezTo>
                      <a:pt x="65" y="170"/>
                      <a:pt x="33" y="161"/>
                      <a:pt x="0" y="156"/>
                    </a:cubicBezTo>
                    <a:cubicBezTo>
                      <a:pt x="20" y="131"/>
                      <a:pt x="54" y="120"/>
                      <a:pt x="82" y="107"/>
                    </a:cubicBezTo>
                    <a:cubicBezTo>
                      <a:pt x="116" y="92"/>
                      <a:pt x="143" y="69"/>
                      <a:pt x="172" y="47"/>
                    </a:cubicBezTo>
                    <a:cubicBezTo>
                      <a:pt x="200" y="25"/>
                      <a:pt x="231" y="5"/>
                      <a:pt x="267" y="2"/>
                    </a:cubicBezTo>
                    <a:cubicBezTo>
                      <a:pt x="302" y="0"/>
                      <a:pt x="344" y="10"/>
                      <a:pt x="366" y="38"/>
                    </a:cubicBezTo>
                  </a:path>
                </a:pathLst>
              </a:custGeom>
              <a:solidFill>
                <a:srgbClr val="EFCB9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7174" name="Freeform 6"/>
              <p:cNvSpPr>
                <a:spLocks/>
              </p:cNvSpPr>
              <p:nvPr/>
            </p:nvSpPr>
            <p:spPr bwMode="auto">
              <a:xfrm>
                <a:off x="3529806" y="2652713"/>
                <a:ext cx="554038" cy="309563"/>
              </a:xfrm>
              <a:custGeom>
                <a:avLst/>
                <a:gdLst/>
                <a:ahLst/>
                <a:cxnLst>
                  <a:cxn ang="0">
                    <a:pos x="381" y="26"/>
                  </a:cxn>
                  <a:cxn ang="0">
                    <a:pos x="368" y="49"/>
                  </a:cxn>
                  <a:cxn ang="0">
                    <a:pos x="339" y="46"/>
                  </a:cxn>
                  <a:cxn ang="0">
                    <a:pos x="230" y="86"/>
                  </a:cxn>
                  <a:cxn ang="0">
                    <a:pos x="134" y="152"/>
                  </a:cxn>
                  <a:cxn ang="0">
                    <a:pos x="42" y="212"/>
                  </a:cxn>
                  <a:cxn ang="0">
                    <a:pos x="42" y="212"/>
                  </a:cxn>
                  <a:cxn ang="0">
                    <a:pos x="11" y="210"/>
                  </a:cxn>
                  <a:cxn ang="0">
                    <a:pos x="0" y="210"/>
                  </a:cxn>
                  <a:cxn ang="0">
                    <a:pos x="84" y="146"/>
                  </a:cxn>
                  <a:cxn ang="0">
                    <a:pos x="179" y="80"/>
                  </a:cxn>
                  <a:cxn ang="0">
                    <a:pos x="278" y="16"/>
                  </a:cxn>
                  <a:cxn ang="0">
                    <a:pos x="381" y="26"/>
                  </a:cxn>
                </a:cxnLst>
                <a:rect l="0" t="0" r="r" b="b"/>
                <a:pathLst>
                  <a:path w="381" h="212">
                    <a:moveTo>
                      <a:pt x="381" y="26"/>
                    </a:moveTo>
                    <a:cubicBezTo>
                      <a:pt x="379" y="34"/>
                      <a:pt x="373" y="42"/>
                      <a:pt x="368" y="49"/>
                    </a:cubicBezTo>
                    <a:cubicBezTo>
                      <a:pt x="358" y="47"/>
                      <a:pt x="348" y="46"/>
                      <a:pt x="339" y="46"/>
                    </a:cubicBezTo>
                    <a:cubicBezTo>
                      <a:pt x="298" y="43"/>
                      <a:pt x="262" y="63"/>
                      <a:pt x="230" y="86"/>
                    </a:cubicBezTo>
                    <a:cubicBezTo>
                      <a:pt x="199" y="110"/>
                      <a:pt x="170" y="136"/>
                      <a:pt x="134" y="152"/>
                    </a:cubicBezTo>
                    <a:cubicBezTo>
                      <a:pt x="100" y="167"/>
                      <a:pt x="64" y="180"/>
                      <a:pt x="42" y="212"/>
                    </a:cubicBezTo>
                    <a:cubicBezTo>
                      <a:pt x="42" y="212"/>
                      <a:pt x="42" y="212"/>
                      <a:pt x="42" y="212"/>
                    </a:cubicBezTo>
                    <a:cubicBezTo>
                      <a:pt x="32" y="211"/>
                      <a:pt x="21" y="211"/>
                      <a:pt x="11" y="210"/>
                    </a:cubicBezTo>
                    <a:cubicBezTo>
                      <a:pt x="7" y="210"/>
                      <a:pt x="4" y="210"/>
                      <a:pt x="0" y="210"/>
                    </a:cubicBezTo>
                    <a:cubicBezTo>
                      <a:pt x="24" y="184"/>
                      <a:pt x="54" y="164"/>
                      <a:pt x="84" y="146"/>
                    </a:cubicBezTo>
                    <a:cubicBezTo>
                      <a:pt x="117" y="125"/>
                      <a:pt x="149" y="104"/>
                      <a:pt x="179" y="80"/>
                    </a:cubicBezTo>
                    <a:cubicBezTo>
                      <a:pt x="210" y="55"/>
                      <a:pt x="241" y="29"/>
                      <a:pt x="278" y="16"/>
                    </a:cubicBezTo>
                    <a:cubicBezTo>
                      <a:pt x="311" y="4"/>
                      <a:pt x="355" y="0"/>
                      <a:pt x="381" y="26"/>
                    </a:cubicBezTo>
                  </a:path>
                </a:pathLst>
              </a:custGeom>
              <a:solidFill>
                <a:srgbClr val="EDC38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7175" name="Freeform 7"/>
              <p:cNvSpPr>
                <a:spLocks/>
              </p:cNvSpPr>
              <p:nvPr/>
            </p:nvSpPr>
            <p:spPr bwMode="auto">
              <a:xfrm>
                <a:off x="3386931" y="2652713"/>
                <a:ext cx="520700" cy="312738"/>
              </a:xfrm>
              <a:custGeom>
                <a:avLst/>
                <a:gdLst/>
                <a:ahLst/>
                <a:cxnLst>
                  <a:cxn ang="0">
                    <a:pos x="358" y="7"/>
                  </a:cxn>
                  <a:cxn ang="0">
                    <a:pos x="281" y="58"/>
                  </a:cxn>
                  <a:cxn ang="0">
                    <a:pos x="233" y="96"/>
                  </a:cxn>
                  <a:cxn ang="0">
                    <a:pos x="179" y="131"/>
                  </a:cxn>
                  <a:cxn ang="0">
                    <a:pos x="79" y="210"/>
                  </a:cxn>
                  <a:cxn ang="0">
                    <a:pos x="0" y="214"/>
                  </a:cxn>
                  <a:cxn ang="0">
                    <a:pos x="78" y="151"/>
                  </a:cxn>
                  <a:cxn ang="0">
                    <a:pos x="164" y="78"/>
                  </a:cxn>
                  <a:cxn ang="0">
                    <a:pos x="255" y="15"/>
                  </a:cxn>
                  <a:cxn ang="0">
                    <a:pos x="358" y="7"/>
                  </a:cxn>
                </a:cxnLst>
                <a:rect l="0" t="0" r="r" b="b"/>
                <a:pathLst>
                  <a:path w="358" h="214">
                    <a:moveTo>
                      <a:pt x="358" y="7"/>
                    </a:moveTo>
                    <a:cubicBezTo>
                      <a:pt x="330" y="20"/>
                      <a:pt x="304" y="39"/>
                      <a:pt x="281" y="58"/>
                    </a:cubicBezTo>
                    <a:cubicBezTo>
                      <a:pt x="265" y="71"/>
                      <a:pt x="249" y="84"/>
                      <a:pt x="233" y="96"/>
                    </a:cubicBezTo>
                    <a:cubicBezTo>
                      <a:pt x="216" y="108"/>
                      <a:pt x="197" y="119"/>
                      <a:pt x="179" y="131"/>
                    </a:cubicBezTo>
                    <a:cubicBezTo>
                      <a:pt x="143" y="153"/>
                      <a:pt x="106" y="176"/>
                      <a:pt x="79" y="210"/>
                    </a:cubicBezTo>
                    <a:cubicBezTo>
                      <a:pt x="53" y="210"/>
                      <a:pt x="26" y="212"/>
                      <a:pt x="0" y="214"/>
                    </a:cubicBezTo>
                    <a:cubicBezTo>
                      <a:pt x="23" y="190"/>
                      <a:pt x="51" y="171"/>
                      <a:pt x="78" y="151"/>
                    </a:cubicBezTo>
                    <a:cubicBezTo>
                      <a:pt x="109" y="129"/>
                      <a:pt x="136" y="104"/>
                      <a:pt x="164" y="78"/>
                    </a:cubicBezTo>
                    <a:cubicBezTo>
                      <a:pt x="191" y="53"/>
                      <a:pt x="220" y="28"/>
                      <a:pt x="255" y="15"/>
                    </a:cubicBezTo>
                    <a:cubicBezTo>
                      <a:pt x="287" y="2"/>
                      <a:pt x="324" y="0"/>
                      <a:pt x="358" y="7"/>
                    </a:cubicBezTo>
                  </a:path>
                </a:pathLst>
              </a:custGeom>
              <a:solidFill>
                <a:srgbClr val="EDC38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7176" name="Freeform 8"/>
              <p:cNvSpPr>
                <a:spLocks/>
              </p:cNvSpPr>
              <p:nvPr/>
            </p:nvSpPr>
            <p:spPr bwMode="auto">
              <a:xfrm>
                <a:off x="1650206" y="2728913"/>
                <a:ext cx="2157413" cy="850900"/>
              </a:xfrm>
              <a:custGeom>
                <a:avLst/>
                <a:gdLst/>
                <a:ahLst/>
                <a:cxnLst>
                  <a:cxn ang="0">
                    <a:pos x="1109" y="323"/>
                  </a:cxn>
                  <a:cxn ang="0">
                    <a:pos x="1105" y="322"/>
                  </a:cxn>
                  <a:cxn ang="0">
                    <a:pos x="1076" y="320"/>
                  </a:cxn>
                  <a:cxn ang="0">
                    <a:pos x="1052" y="319"/>
                  </a:cxn>
                  <a:cxn ang="0">
                    <a:pos x="1049" y="319"/>
                  </a:cxn>
                  <a:cxn ang="0">
                    <a:pos x="1010" y="319"/>
                  </a:cxn>
                  <a:cxn ang="0">
                    <a:pos x="996" y="320"/>
                  </a:cxn>
                  <a:cxn ang="0">
                    <a:pos x="961" y="323"/>
                  </a:cxn>
                  <a:cxn ang="0">
                    <a:pos x="808" y="371"/>
                  </a:cxn>
                  <a:cxn ang="0">
                    <a:pos x="801" y="358"/>
                  </a:cxn>
                  <a:cxn ang="0">
                    <a:pos x="971" y="307"/>
                  </a:cxn>
                  <a:cxn ang="0">
                    <a:pos x="1108" y="308"/>
                  </a:cxn>
                  <a:cxn ang="0">
                    <a:pos x="1110" y="308"/>
                  </a:cxn>
                  <a:cxn ang="0">
                    <a:pos x="1131" y="310"/>
                  </a:cxn>
                  <a:cxn ang="0">
                    <a:pos x="1264" y="328"/>
                  </a:cxn>
                  <a:cxn ang="0">
                    <a:pos x="1400" y="318"/>
                  </a:cxn>
                  <a:cxn ang="0">
                    <a:pos x="1473" y="247"/>
                  </a:cxn>
                  <a:cxn ang="0">
                    <a:pos x="1378" y="185"/>
                  </a:cxn>
                  <a:cxn ang="0">
                    <a:pos x="1223" y="172"/>
                  </a:cxn>
                  <a:cxn ang="0">
                    <a:pos x="1068" y="162"/>
                  </a:cxn>
                  <a:cxn ang="0">
                    <a:pos x="928" y="117"/>
                  </a:cxn>
                  <a:cxn ang="0">
                    <a:pos x="926" y="116"/>
                  </a:cxn>
                  <a:cxn ang="0">
                    <a:pos x="925" y="116"/>
                  </a:cxn>
                  <a:cxn ang="0">
                    <a:pos x="925" y="116"/>
                  </a:cxn>
                  <a:cxn ang="0">
                    <a:pos x="925" y="116"/>
                  </a:cxn>
                  <a:cxn ang="0">
                    <a:pos x="689" y="2"/>
                  </a:cxn>
                  <a:cxn ang="0">
                    <a:pos x="551" y="22"/>
                  </a:cxn>
                  <a:cxn ang="0">
                    <a:pos x="483" y="32"/>
                  </a:cxn>
                  <a:cxn ang="0">
                    <a:pos x="414" y="32"/>
                  </a:cxn>
                  <a:cxn ang="0">
                    <a:pos x="258" y="54"/>
                  </a:cxn>
                  <a:cxn ang="0">
                    <a:pos x="122" y="125"/>
                  </a:cxn>
                  <a:cxn ang="0">
                    <a:pos x="7" y="198"/>
                  </a:cxn>
                  <a:cxn ang="0">
                    <a:pos x="0" y="205"/>
                  </a:cxn>
                  <a:cxn ang="0">
                    <a:pos x="59" y="523"/>
                  </a:cxn>
                  <a:cxn ang="0">
                    <a:pos x="95" y="500"/>
                  </a:cxn>
                  <a:cxn ang="0">
                    <a:pos x="377" y="464"/>
                  </a:cxn>
                  <a:cxn ang="0">
                    <a:pos x="534" y="486"/>
                  </a:cxn>
                  <a:cxn ang="0">
                    <a:pos x="705" y="530"/>
                  </a:cxn>
                  <a:cxn ang="0">
                    <a:pos x="876" y="569"/>
                  </a:cxn>
                  <a:cxn ang="0">
                    <a:pos x="1047" y="571"/>
                  </a:cxn>
                  <a:cxn ang="0">
                    <a:pos x="1049" y="571"/>
                  </a:cxn>
                  <a:cxn ang="0">
                    <a:pos x="1189" y="453"/>
                  </a:cxn>
                  <a:cxn ang="0">
                    <a:pos x="1255" y="389"/>
                  </a:cxn>
                  <a:cxn ang="0">
                    <a:pos x="1311" y="345"/>
                  </a:cxn>
                  <a:cxn ang="0">
                    <a:pos x="1144" y="326"/>
                  </a:cxn>
                  <a:cxn ang="0">
                    <a:pos x="1109" y="323"/>
                  </a:cxn>
                </a:cxnLst>
                <a:rect l="0" t="0" r="r" b="b"/>
                <a:pathLst>
                  <a:path w="1484" h="584">
                    <a:moveTo>
                      <a:pt x="1109" y="323"/>
                    </a:moveTo>
                    <a:cubicBezTo>
                      <a:pt x="1107" y="322"/>
                      <a:pt x="1105" y="322"/>
                      <a:pt x="1105" y="322"/>
                    </a:cubicBezTo>
                    <a:cubicBezTo>
                      <a:pt x="1095" y="321"/>
                      <a:pt x="1086" y="320"/>
                      <a:pt x="1076" y="320"/>
                    </a:cubicBezTo>
                    <a:cubicBezTo>
                      <a:pt x="1052" y="319"/>
                      <a:pt x="1052" y="319"/>
                      <a:pt x="1052" y="319"/>
                    </a:cubicBezTo>
                    <a:cubicBezTo>
                      <a:pt x="1052" y="318"/>
                      <a:pt x="1049" y="319"/>
                      <a:pt x="1049" y="319"/>
                    </a:cubicBezTo>
                    <a:cubicBezTo>
                      <a:pt x="1036" y="318"/>
                      <a:pt x="1023" y="318"/>
                      <a:pt x="1010" y="319"/>
                    </a:cubicBezTo>
                    <a:cubicBezTo>
                      <a:pt x="996" y="320"/>
                      <a:pt x="996" y="320"/>
                      <a:pt x="996" y="320"/>
                    </a:cubicBezTo>
                    <a:cubicBezTo>
                      <a:pt x="984" y="320"/>
                      <a:pt x="973" y="322"/>
                      <a:pt x="961" y="323"/>
                    </a:cubicBezTo>
                    <a:cubicBezTo>
                      <a:pt x="907" y="331"/>
                      <a:pt x="857" y="347"/>
                      <a:pt x="808" y="371"/>
                    </a:cubicBezTo>
                    <a:cubicBezTo>
                      <a:pt x="800" y="375"/>
                      <a:pt x="793" y="363"/>
                      <a:pt x="801" y="358"/>
                    </a:cubicBezTo>
                    <a:cubicBezTo>
                      <a:pt x="855" y="332"/>
                      <a:pt x="912" y="314"/>
                      <a:pt x="971" y="307"/>
                    </a:cubicBezTo>
                    <a:cubicBezTo>
                      <a:pt x="1017" y="302"/>
                      <a:pt x="1062" y="303"/>
                      <a:pt x="1108" y="308"/>
                    </a:cubicBezTo>
                    <a:cubicBezTo>
                      <a:pt x="1109" y="308"/>
                      <a:pt x="1110" y="308"/>
                      <a:pt x="1110" y="308"/>
                    </a:cubicBezTo>
                    <a:cubicBezTo>
                      <a:pt x="1117" y="309"/>
                      <a:pt x="1124" y="309"/>
                      <a:pt x="1131" y="310"/>
                    </a:cubicBezTo>
                    <a:cubicBezTo>
                      <a:pt x="1175" y="315"/>
                      <a:pt x="1219" y="324"/>
                      <a:pt x="1264" y="328"/>
                    </a:cubicBezTo>
                    <a:cubicBezTo>
                      <a:pt x="1309" y="332"/>
                      <a:pt x="1357" y="333"/>
                      <a:pt x="1400" y="318"/>
                    </a:cubicBezTo>
                    <a:cubicBezTo>
                      <a:pt x="1434" y="306"/>
                      <a:pt x="1484" y="290"/>
                      <a:pt x="1473" y="247"/>
                    </a:cubicBezTo>
                    <a:cubicBezTo>
                      <a:pt x="1462" y="205"/>
                      <a:pt x="1416" y="196"/>
                      <a:pt x="1378" y="185"/>
                    </a:cubicBezTo>
                    <a:cubicBezTo>
                      <a:pt x="1328" y="171"/>
                      <a:pt x="1275" y="170"/>
                      <a:pt x="1223" y="172"/>
                    </a:cubicBezTo>
                    <a:cubicBezTo>
                      <a:pt x="1172" y="173"/>
                      <a:pt x="1120" y="164"/>
                      <a:pt x="1068" y="162"/>
                    </a:cubicBezTo>
                    <a:cubicBezTo>
                      <a:pt x="1020" y="161"/>
                      <a:pt x="970" y="142"/>
                      <a:pt x="928" y="117"/>
                    </a:cubicBezTo>
                    <a:cubicBezTo>
                      <a:pt x="927" y="117"/>
                      <a:pt x="927" y="117"/>
                      <a:pt x="926" y="116"/>
                    </a:cubicBezTo>
                    <a:cubicBezTo>
                      <a:pt x="926" y="116"/>
                      <a:pt x="926" y="116"/>
                      <a:pt x="925" y="116"/>
                    </a:cubicBezTo>
                    <a:cubicBezTo>
                      <a:pt x="925" y="116"/>
                      <a:pt x="925" y="116"/>
                      <a:pt x="925" y="116"/>
                    </a:cubicBezTo>
                    <a:cubicBezTo>
                      <a:pt x="925" y="116"/>
                      <a:pt x="925" y="116"/>
                      <a:pt x="925" y="116"/>
                    </a:cubicBezTo>
                    <a:cubicBezTo>
                      <a:pt x="854" y="67"/>
                      <a:pt x="779" y="4"/>
                      <a:pt x="689" y="2"/>
                    </a:cubicBezTo>
                    <a:cubicBezTo>
                      <a:pt x="642" y="0"/>
                      <a:pt x="597" y="13"/>
                      <a:pt x="551" y="22"/>
                    </a:cubicBezTo>
                    <a:cubicBezTo>
                      <a:pt x="529" y="27"/>
                      <a:pt x="506" y="31"/>
                      <a:pt x="483" y="32"/>
                    </a:cubicBezTo>
                    <a:cubicBezTo>
                      <a:pt x="460" y="32"/>
                      <a:pt x="437" y="32"/>
                      <a:pt x="414" y="32"/>
                    </a:cubicBezTo>
                    <a:cubicBezTo>
                      <a:pt x="361" y="32"/>
                      <a:pt x="308" y="34"/>
                      <a:pt x="258" y="54"/>
                    </a:cubicBezTo>
                    <a:cubicBezTo>
                      <a:pt x="210" y="72"/>
                      <a:pt x="164" y="96"/>
                      <a:pt x="122" y="125"/>
                    </a:cubicBezTo>
                    <a:cubicBezTo>
                      <a:pt x="80" y="155"/>
                      <a:pt x="44" y="163"/>
                      <a:pt x="7" y="198"/>
                    </a:cubicBezTo>
                    <a:cubicBezTo>
                      <a:pt x="5" y="200"/>
                      <a:pt x="3" y="203"/>
                      <a:pt x="0" y="205"/>
                    </a:cubicBezTo>
                    <a:cubicBezTo>
                      <a:pt x="59" y="523"/>
                      <a:pt x="59" y="523"/>
                      <a:pt x="59" y="523"/>
                    </a:cubicBezTo>
                    <a:cubicBezTo>
                      <a:pt x="70" y="515"/>
                      <a:pt x="82" y="507"/>
                      <a:pt x="95" y="500"/>
                    </a:cubicBezTo>
                    <a:cubicBezTo>
                      <a:pt x="140" y="475"/>
                      <a:pt x="325" y="463"/>
                      <a:pt x="377" y="464"/>
                    </a:cubicBezTo>
                    <a:cubicBezTo>
                      <a:pt x="430" y="465"/>
                      <a:pt x="483" y="474"/>
                      <a:pt x="534" y="486"/>
                    </a:cubicBezTo>
                    <a:cubicBezTo>
                      <a:pt x="591" y="499"/>
                      <a:pt x="648" y="515"/>
                      <a:pt x="705" y="530"/>
                    </a:cubicBezTo>
                    <a:cubicBezTo>
                      <a:pt x="761" y="545"/>
                      <a:pt x="818" y="559"/>
                      <a:pt x="876" y="569"/>
                    </a:cubicBezTo>
                    <a:cubicBezTo>
                      <a:pt x="931" y="578"/>
                      <a:pt x="991" y="584"/>
                      <a:pt x="1047" y="571"/>
                    </a:cubicBezTo>
                    <a:cubicBezTo>
                      <a:pt x="1048" y="571"/>
                      <a:pt x="1048" y="571"/>
                      <a:pt x="1049" y="571"/>
                    </a:cubicBezTo>
                    <a:cubicBezTo>
                      <a:pt x="1101" y="539"/>
                      <a:pt x="1145" y="496"/>
                      <a:pt x="1189" y="453"/>
                    </a:cubicBezTo>
                    <a:cubicBezTo>
                      <a:pt x="1211" y="431"/>
                      <a:pt x="1232" y="409"/>
                      <a:pt x="1255" y="389"/>
                    </a:cubicBezTo>
                    <a:cubicBezTo>
                      <a:pt x="1273" y="374"/>
                      <a:pt x="1291" y="358"/>
                      <a:pt x="1311" y="345"/>
                    </a:cubicBezTo>
                    <a:cubicBezTo>
                      <a:pt x="1256" y="345"/>
                      <a:pt x="1200" y="334"/>
                      <a:pt x="1144" y="326"/>
                    </a:cubicBezTo>
                    <a:lnTo>
                      <a:pt x="1109" y="323"/>
                    </a:lnTo>
                    <a:close/>
                  </a:path>
                </a:pathLst>
              </a:custGeom>
              <a:solidFill>
                <a:srgbClr val="EFCB9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36" name="Group 35"/>
            <p:cNvGrpSpPr/>
            <p:nvPr/>
          </p:nvGrpSpPr>
          <p:grpSpPr>
            <a:xfrm>
              <a:off x="720691" y="2962277"/>
              <a:ext cx="1222410" cy="592138"/>
              <a:chOff x="1292190" y="1802457"/>
              <a:chExt cx="1222410" cy="592138"/>
            </a:xfrm>
          </p:grpSpPr>
          <p:sp>
            <p:nvSpPr>
              <p:cNvPr id="34" name="Freeform 5"/>
              <p:cNvSpPr>
                <a:spLocks/>
              </p:cNvSpPr>
              <p:nvPr/>
            </p:nvSpPr>
            <p:spPr bwMode="auto">
              <a:xfrm>
                <a:off x="1292190" y="1802457"/>
                <a:ext cx="1055721" cy="592138"/>
              </a:xfrm>
              <a:custGeom>
                <a:avLst/>
                <a:gdLst/>
                <a:ahLst/>
                <a:cxnLst>
                  <a:cxn ang="0">
                    <a:pos x="1181" y="347"/>
                  </a:cxn>
                  <a:cxn ang="0">
                    <a:pos x="1176" y="0"/>
                  </a:cxn>
                  <a:cxn ang="0">
                    <a:pos x="0" y="26"/>
                  </a:cxn>
                  <a:cxn ang="0">
                    <a:pos x="5" y="373"/>
                  </a:cxn>
                  <a:cxn ang="0">
                    <a:pos x="1181" y="347"/>
                  </a:cxn>
                </a:cxnLst>
                <a:rect l="0" t="0" r="r" b="b"/>
                <a:pathLst>
                  <a:path w="1181" h="373">
                    <a:moveTo>
                      <a:pt x="1181" y="347"/>
                    </a:moveTo>
                    <a:lnTo>
                      <a:pt x="1176" y="0"/>
                    </a:lnTo>
                    <a:lnTo>
                      <a:pt x="0" y="26"/>
                    </a:lnTo>
                    <a:lnTo>
                      <a:pt x="5" y="373"/>
                    </a:lnTo>
                    <a:lnTo>
                      <a:pt x="1181" y="347"/>
                    </a:lnTo>
                    <a:close/>
                  </a:path>
                </a:pathLst>
              </a:custGeom>
              <a:solidFill>
                <a:schemeClr val="tx1">
                  <a:lumMod val="75000"/>
                  <a:lumOff val="2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sp>
            <p:nvSpPr>
              <p:cNvPr id="35" name="Freeform 16"/>
              <p:cNvSpPr>
                <a:spLocks/>
              </p:cNvSpPr>
              <p:nvPr/>
            </p:nvSpPr>
            <p:spPr bwMode="auto">
              <a:xfrm>
                <a:off x="2349500" y="1826269"/>
                <a:ext cx="165100" cy="504825"/>
              </a:xfrm>
              <a:custGeom>
                <a:avLst/>
                <a:gdLst/>
                <a:ahLst/>
                <a:cxnLst>
                  <a:cxn ang="0">
                    <a:pos x="0" y="3"/>
                  </a:cxn>
                  <a:cxn ang="0">
                    <a:pos x="6" y="318"/>
                  </a:cxn>
                  <a:cxn ang="0">
                    <a:pos x="104" y="315"/>
                  </a:cxn>
                  <a:cxn ang="0">
                    <a:pos x="96" y="0"/>
                  </a:cxn>
                  <a:cxn ang="0">
                    <a:pos x="0" y="3"/>
                  </a:cxn>
                </a:cxnLst>
                <a:rect l="0" t="0" r="r" b="b"/>
                <a:pathLst>
                  <a:path w="104" h="318">
                    <a:moveTo>
                      <a:pt x="0" y="3"/>
                    </a:moveTo>
                    <a:lnTo>
                      <a:pt x="6" y="318"/>
                    </a:lnTo>
                    <a:lnTo>
                      <a:pt x="104" y="315"/>
                    </a:lnTo>
                    <a:lnTo>
                      <a:pt x="96" y="0"/>
                    </a:lnTo>
                    <a:lnTo>
                      <a:pt x="0" y="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sp>
        <p:nvSpPr>
          <p:cNvPr id="56" name="Text Placeholder 3"/>
          <p:cNvSpPr txBox="1">
            <a:spLocks/>
          </p:cNvSpPr>
          <p:nvPr/>
        </p:nvSpPr>
        <p:spPr>
          <a:xfrm>
            <a:off x="7424629" y="2003867"/>
            <a:ext cx="4179541" cy="307777"/>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just" defTabSz="1219170" rtl="0" eaLnBrk="1" fontAlgn="auto" latinLnBrk="0" hangingPunct="1">
              <a:lnSpc>
                <a:spcPct val="100000"/>
              </a:lnSpc>
              <a:spcAft>
                <a:spcPts val="0"/>
              </a:spcAft>
              <a:buClrTx/>
              <a:buSzTx/>
              <a:buFont typeface="Arial" pitchFamily="34" charset="0"/>
              <a:buNone/>
              <a:tabLst/>
              <a:defRPr/>
            </a:pPr>
            <a:r>
              <a:rPr kumimoji="0" lang="lt-LT" sz="2000" b="1" i="0" u="none" strike="noStrike" kern="1200" cap="none" spc="0" normalizeH="0" baseline="0" noProof="0" dirty="0">
                <a:ln>
                  <a:noFill/>
                </a:ln>
                <a:solidFill>
                  <a:srgbClr val="176490"/>
                </a:solidFill>
                <a:effectLst/>
                <a:uLnTx/>
                <a:uFillTx/>
                <a:latin typeface="Poppins" panose="00000500000000000000" pitchFamily="2" charset="-70"/>
                <a:cs typeface="Poppins" panose="00000500000000000000" pitchFamily="2" charset="-70"/>
              </a:rPr>
              <a:t>Teikiama pagalba</a:t>
            </a:r>
          </a:p>
        </p:txBody>
      </p:sp>
      <p:sp>
        <p:nvSpPr>
          <p:cNvPr id="58" name="Text Placeholder 3"/>
          <p:cNvSpPr txBox="1">
            <a:spLocks/>
          </p:cNvSpPr>
          <p:nvPr/>
        </p:nvSpPr>
        <p:spPr>
          <a:xfrm>
            <a:off x="6376459" y="1635955"/>
            <a:ext cx="833562" cy="98488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6400" b="1" i="0" u="none" strike="noStrike" kern="1200" cap="none" spc="0" normalizeH="0" baseline="0" noProof="0" dirty="0">
                <a:ln>
                  <a:noFill/>
                </a:ln>
                <a:solidFill>
                  <a:srgbClr val="176490"/>
                </a:solidFill>
                <a:effectLst/>
                <a:uLnTx/>
                <a:uFillTx/>
                <a:latin typeface="Calibri"/>
                <a:ea typeface="+mn-ea"/>
                <a:cs typeface="+mn-cs"/>
              </a:rPr>
              <a:t>01</a:t>
            </a:r>
          </a:p>
        </p:txBody>
      </p:sp>
      <p:sp>
        <p:nvSpPr>
          <p:cNvPr id="60" name="Text Placeholder 3"/>
          <p:cNvSpPr txBox="1">
            <a:spLocks/>
          </p:cNvSpPr>
          <p:nvPr/>
        </p:nvSpPr>
        <p:spPr>
          <a:xfrm>
            <a:off x="7424629" y="2750550"/>
            <a:ext cx="4179540" cy="307777"/>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2000" b="1" i="0" u="none" strike="noStrike" kern="1200" cap="none" spc="0" normalizeH="0" baseline="0" noProof="0" dirty="0">
                <a:ln>
                  <a:noFill/>
                </a:ln>
                <a:solidFill>
                  <a:srgbClr val="0187AC"/>
                </a:solidFill>
                <a:effectLst/>
                <a:uLnTx/>
                <a:uFillTx/>
                <a:latin typeface="Poppins" panose="00000500000000000000" pitchFamily="2" charset="-70"/>
                <a:cs typeface="Poppins" panose="00000500000000000000" pitchFamily="2" charset="-70"/>
              </a:rPr>
              <a:t>Reikalavimai pareiškėjams </a:t>
            </a:r>
          </a:p>
        </p:txBody>
      </p:sp>
      <p:sp>
        <p:nvSpPr>
          <p:cNvPr id="62" name="Text Placeholder 3"/>
          <p:cNvSpPr txBox="1">
            <a:spLocks/>
          </p:cNvSpPr>
          <p:nvPr/>
        </p:nvSpPr>
        <p:spPr>
          <a:xfrm>
            <a:off x="6376459" y="2362671"/>
            <a:ext cx="833562" cy="98488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6400" b="1" i="0" u="none" strike="noStrike" kern="1200" cap="none" spc="0" normalizeH="0" baseline="0" noProof="0" dirty="0">
                <a:ln>
                  <a:noFill/>
                </a:ln>
                <a:solidFill>
                  <a:srgbClr val="0187AC"/>
                </a:solidFill>
                <a:effectLst/>
                <a:uLnTx/>
                <a:uFillTx/>
                <a:latin typeface="Calibri"/>
                <a:ea typeface="+mn-ea"/>
                <a:cs typeface="+mn-cs"/>
              </a:rPr>
              <a:t>02</a:t>
            </a:r>
          </a:p>
        </p:txBody>
      </p:sp>
      <p:sp>
        <p:nvSpPr>
          <p:cNvPr id="64" name="Text Placeholder 3"/>
          <p:cNvSpPr txBox="1">
            <a:spLocks/>
          </p:cNvSpPr>
          <p:nvPr/>
        </p:nvSpPr>
        <p:spPr>
          <a:xfrm>
            <a:off x="7424629" y="3267860"/>
            <a:ext cx="4179540" cy="61555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a:defRPr/>
            </a:pPr>
            <a:r>
              <a:rPr lang="lt-LT" sz="2000" b="1" dirty="0">
                <a:solidFill>
                  <a:schemeClr val="accent1"/>
                </a:solidFill>
                <a:latin typeface="Poppins" panose="00000500000000000000" pitchFamily="2" charset="-70"/>
                <a:cs typeface="Poppins" panose="00000500000000000000" pitchFamily="2" charset="-70"/>
              </a:rPr>
              <a:t>Reikalavimai Valstybės pagalbai</a:t>
            </a:r>
            <a:endParaRPr lang="pl-PL" sz="2000" b="1" dirty="0">
              <a:solidFill>
                <a:schemeClr val="accent1"/>
              </a:solidFill>
              <a:latin typeface="Poppins" panose="00000500000000000000" pitchFamily="2" charset="-70"/>
              <a:cs typeface="Poppins" panose="00000500000000000000" pitchFamily="2" charset="-70"/>
            </a:endParaRPr>
          </a:p>
        </p:txBody>
      </p:sp>
      <p:sp>
        <p:nvSpPr>
          <p:cNvPr id="66" name="Text Placeholder 3"/>
          <p:cNvSpPr txBox="1">
            <a:spLocks/>
          </p:cNvSpPr>
          <p:nvPr/>
        </p:nvSpPr>
        <p:spPr>
          <a:xfrm>
            <a:off x="6376459" y="3089387"/>
            <a:ext cx="833562" cy="98488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6400" b="1" i="0" u="none" strike="noStrike" kern="1200" cap="none" spc="0" normalizeH="0" baseline="0" noProof="0" dirty="0">
                <a:ln>
                  <a:noFill/>
                </a:ln>
                <a:solidFill>
                  <a:srgbClr val="1AA4BE"/>
                </a:solidFill>
                <a:effectLst/>
                <a:uLnTx/>
                <a:uFillTx/>
                <a:latin typeface="Calibri"/>
                <a:ea typeface="+mn-ea"/>
                <a:cs typeface="+mn-cs"/>
              </a:rPr>
              <a:t>03</a:t>
            </a:r>
          </a:p>
        </p:txBody>
      </p:sp>
      <p:sp>
        <p:nvSpPr>
          <p:cNvPr id="68" name="Text Placeholder 3"/>
          <p:cNvSpPr txBox="1">
            <a:spLocks/>
          </p:cNvSpPr>
          <p:nvPr/>
        </p:nvSpPr>
        <p:spPr>
          <a:xfrm>
            <a:off x="7424629" y="4037301"/>
            <a:ext cx="4179540" cy="61555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a:defRPr/>
            </a:pPr>
            <a:r>
              <a:rPr lang="lt-LT" sz="2000" b="1" dirty="0">
                <a:solidFill>
                  <a:srgbClr val="1AA4BE"/>
                </a:solidFill>
                <a:latin typeface="Poppins" panose="00000500000000000000" pitchFamily="2" charset="-70"/>
                <a:cs typeface="Poppins" panose="00000500000000000000" pitchFamily="2" charset="-70"/>
              </a:rPr>
              <a:t>Reikalavimai de minimis paglabai</a:t>
            </a:r>
          </a:p>
        </p:txBody>
      </p:sp>
      <p:sp>
        <p:nvSpPr>
          <p:cNvPr id="70" name="Text Placeholder 3"/>
          <p:cNvSpPr txBox="1">
            <a:spLocks/>
          </p:cNvSpPr>
          <p:nvPr/>
        </p:nvSpPr>
        <p:spPr>
          <a:xfrm>
            <a:off x="6362807" y="3797935"/>
            <a:ext cx="883790" cy="984885"/>
          </a:xfrm>
          <a:prstGeom prst="rect">
            <a:avLst/>
          </a:prstGeom>
          <a:noFill/>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6400" b="1" i="0" u="none" strike="noStrike" kern="1200" cap="none" spc="0" normalizeH="0" baseline="0" noProof="0" dirty="0">
                <a:ln>
                  <a:noFill/>
                </a:ln>
                <a:solidFill>
                  <a:schemeClr val="accent1"/>
                </a:solidFill>
                <a:effectLst/>
                <a:uLnTx/>
                <a:uFillTx/>
                <a:latin typeface="Calibri"/>
                <a:ea typeface="+mn-ea"/>
                <a:cs typeface="+mn-cs"/>
              </a:rPr>
              <a:t>04</a:t>
            </a:r>
          </a:p>
        </p:txBody>
      </p:sp>
      <p:grpSp>
        <p:nvGrpSpPr>
          <p:cNvPr id="72" name="Group 71"/>
          <p:cNvGrpSpPr/>
          <p:nvPr/>
        </p:nvGrpSpPr>
        <p:grpSpPr>
          <a:xfrm>
            <a:off x="2980756" y="1344935"/>
            <a:ext cx="1843427" cy="1843424"/>
            <a:chOff x="2584932" y="1254283"/>
            <a:chExt cx="1382570" cy="1382568"/>
          </a:xfrm>
        </p:grpSpPr>
        <p:grpSp>
          <p:nvGrpSpPr>
            <p:cNvPr id="45" name="Group 53"/>
            <p:cNvGrpSpPr/>
            <p:nvPr/>
          </p:nvGrpSpPr>
          <p:grpSpPr>
            <a:xfrm>
              <a:off x="2584932" y="1254283"/>
              <a:ext cx="1382570" cy="1382568"/>
              <a:chOff x="953424" y="1486519"/>
              <a:chExt cx="2228412" cy="2228408"/>
            </a:xfrm>
            <a:solidFill>
              <a:schemeClr val="accent3"/>
            </a:solidFill>
          </p:grpSpPr>
          <p:sp>
            <p:nvSpPr>
              <p:cNvPr id="46" name="Freeform 4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47" name="Oval 46"/>
              <p:cNvSpPr/>
              <p:nvPr/>
            </p:nvSpPr>
            <p:spPr>
              <a:xfrm>
                <a:off x="1376346" y="1909439"/>
                <a:ext cx="1382568" cy="1382568"/>
              </a:xfrm>
              <a:prstGeom prst="ellipse">
                <a:avLst/>
              </a:prstGeom>
              <a:solidFill>
                <a:schemeClr val="accent2"/>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71" name="Freeform 6"/>
            <p:cNvSpPr>
              <a:spLocks noEditPoints="1"/>
            </p:cNvSpPr>
            <p:nvPr/>
          </p:nvSpPr>
          <p:spPr bwMode="auto">
            <a:xfrm>
              <a:off x="3093446" y="1802529"/>
              <a:ext cx="365543" cy="28607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76" name="Group 75"/>
          <p:cNvGrpSpPr/>
          <p:nvPr/>
        </p:nvGrpSpPr>
        <p:grpSpPr>
          <a:xfrm>
            <a:off x="2188362" y="2992699"/>
            <a:ext cx="2061905" cy="2061901"/>
            <a:chOff x="1641271" y="2244524"/>
            <a:chExt cx="1546429" cy="1546426"/>
          </a:xfrm>
        </p:grpSpPr>
        <p:grpSp>
          <p:nvGrpSpPr>
            <p:cNvPr id="42" name="Group 50"/>
            <p:cNvGrpSpPr/>
            <p:nvPr/>
          </p:nvGrpSpPr>
          <p:grpSpPr>
            <a:xfrm>
              <a:off x="1641271" y="2244524"/>
              <a:ext cx="1546429" cy="1546426"/>
              <a:chOff x="953424" y="1486519"/>
              <a:chExt cx="2228412" cy="2228408"/>
            </a:xfrm>
            <a:solidFill>
              <a:schemeClr val="accent2"/>
            </a:solidFill>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44" name="Oval 43"/>
              <p:cNvSpPr/>
              <p:nvPr/>
            </p:nvSpPr>
            <p:spPr>
              <a:xfrm>
                <a:off x="1376346" y="1909440"/>
                <a:ext cx="1382568" cy="1382568"/>
              </a:xfrm>
              <a:prstGeom prst="ellipse">
                <a:avLst/>
              </a:prstGeom>
              <a:solidFill>
                <a:schemeClr val="accent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267" b="0" i="0" u="none" strike="noStrike" kern="1200" cap="none" spc="0" normalizeH="0" baseline="0" noProof="0">
                  <a:ln>
                    <a:noFill/>
                  </a:ln>
                  <a:solidFill>
                    <a:srgbClr val="FFFFFF"/>
                  </a:solidFill>
                  <a:effectLst/>
                  <a:uLnTx/>
                  <a:uFillTx/>
                  <a:latin typeface="Calibri"/>
                  <a:ea typeface="+mn-ea"/>
                  <a:cs typeface="+mn-cs"/>
                </a:endParaRPr>
              </a:p>
            </p:txBody>
          </p:sp>
        </p:grpSp>
        <p:sp>
          <p:nvSpPr>
            <p:cNvPr id="74" name="Freeform 9"/>
            <p:cNvSpPr>
              <a:spLocks noEditPoints="1"/>
            </p:cNvSpPr>
            <p:nvPr/>
          </p:nvSpPr>
          <p:spPr bwMode="auto">
            <a:xfrm>
              <a:off x="2168522" y="2743224"/>
              <a:ext cx="491926" cy="549026"/>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77" name="Group 76"/>
          <p:cNvGrpSpPr/>
          <p:nvPr/>
        </p:nvGrpSpPr>
        <p:grpSpPr>
          <a:xfrm>
            <a:off x="4263919" y="3184531"/>
            <a:ext cx="1279267" cy="1279264"/>
            <a:chOff x="3622147" y="2526702"/>
            <a:chExt cx="959450" cy="959448"/>
          </a:xfrm>
        </p:grpSpPr>
        <p:grpSp>
          <p:nvGrpSpPr>
            <p:cNvPr id="48" name="Group 56"/>
            <p:cNvGrpSpPr/>
            <p:nvPr/>
          </p:nvGrpSpPr>
          <p:grpSpPr>
            <a:xfrm>
              <a:off x="3622147" y="2526702"/>
              <a:ext cx="959450" cy="959448"/>
              <a:chOff x="953424" y="1486519"/>
              <a:chExt cx="2228412" cy="2228408"/>
            </a:xfrm>
            <a:solidFill>
              <a:schemeClr val="accent4"/>
            </a:solidFill>
          </p:grpSpPr>
          <p:sp>
            <p:nvSpPr>
              <p:cNvPr id="49" name="Freeform 4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50" name="Oval 49"/>
              <p:cNvSpPr/>
              <p:nvPr/>
            </p:nvSpPr>
            <p:spPr>
              <a:xfrm>
                <a:off x="1376346" y="1909439"/>
                <a:ext cx="1382568" cy="1382568"/>
              </a:xfrm>
              <a:prstGeom prst="ellipse">
                <a:avLst/>
              </a:prstGeom>
              <a:grp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267" b="0" i="0" u="none" strike="noStrike" kern="1200" cap="none" spc="0" normalizeH="0" baseline="0" noProof="0">
                  <a:ln>
                    <a:noFill/>
                  </a:ln>
                  <a:solidFill>
                    <a:srgbClr val="FFFFFF"/>
                  </a:solidFill>
                  <a:effectLst/>
                  <a:uLnTx/>
                  <a:uFillTx/>
                  <a:latin typeface="Calibri"/>
                  <a:ea typeface="+mn-ea"/>
                  <a:cs typeface="+mn-cs"/>
                </a:endParaRPr>
              </a:p>
            </p:txBody>
          </p:sp>
        </p:grpSp>
        <p:sp>
          <p:nvSpPr>
            <p:cNvPr id="75" name="Freeform 9"/>
            <p:cNvSpPr>
              <a:spLocks noEditPoints="1"/>
            </p:cNvSpPr>
            <p:nvPr/>
          </p:nvSpPr>
          <p:spPr bwMode="auto">
            <a:xfrm rot="2024094">
              <a:off x="4015055" y="2805986"/>
              <a:ext cx="173634" cy="400880"/>
            </a:xfrm>
            <a:custGeom>
              <a:avLst/>
              <a:gdLst/>
              <a:ahLst/>
              <a:cxnLst>
                <a:cxn ang="0">
                  <a:pos x="0" y="84"/>
                </a:cxn>
                <a:cxn ang="0">
                  <a:pos x="50" y="134"/>
                </a:cxn>
                <a:cxn ang="0">
                  <a:pos x="61" y="133"/>
                </a:cxn>
                <a:cxn ang="0">
                  <a:pos x="61" y="148"/>
                </a:cxn>
                <a:cxn ang="0">
                  <a:pos x="73" y="154"/>
                </a:cxn>
                <a:cxn ang="0">
                  <a:pos x="73" y="278"/>
                </a:cxn>
                <a:cxn ang="0">
                  <a:pos x="61" y="284"/>
                </a:cxn>
                <a:cxn ang="0">
                  <a:pos x="61" y="377"/>
                </a:cxn>
                <a:cxn ang="0">
                  <a:pos x="75" y="392"/>
                </a:cxn>
                <a:cxn ang="0">
                  <a:pos x="93" y="392"/>
                </a:cxn>
                <a:cxn ang="0">
                  <a:pos x="107" y="377"/>
                </a:cxn>
                <a:cxn ang="0">
                  <a:pos x="107" y="357"/>
                </a:cxn>
                <a:cxn ang="0">
                  <a:pos x="143" y="357"/>
                </a:cxn>
                <a:cxn ang="0">
                  <a:pos x="157" y="343"/>
                </a:cxn>
                <a:cxn ang="0">
                  <a:pos x="143" y="329"/>
                </a:cxn>
                <a:cxn ang="0">
                  <a:pos x="107" y="329"/>
                </a:cxn>
                <a:cxn ang="0">
                  <a:pos x="107" y="321"/>
                </a:cxn>
                <a:cxn ang="0">
                  <a:pos x="143" y="321"/>
                </a:cxn>
                <a:cxn ang="0">
                  <a:pos x="157" y="307"/>
                </a:cxn>
                <a:cxn ang="0">
                  <a:pos x="143" y="293"/>
                </a:cxn>
                <a:cxn ang="0">
                  <a:pos x="107" y="293"/>
                </a:cxn>
                <a:cxn ang="0">
                  <a:pos x="107" y="283"/>
                </a:cxn>
                <a:cxn ang="0">
                  <a:pos x="95" y="277"/>
                </a:cxn>
                <a:cxn ang="0">
                  <a:pos x="95" y="156"/>
                </a:cxn>
                <a:cxn ang="0">
                  <a:pos x="107" y="150"/>
                </a:cxn>
                <a:cxn ang="0">
                  <a:pos x="107" y="133"/>
                </a:cxn>
                <a:cxn ang="0">
                  <a:pos x="117" y="134"/>
                </a:cxn>
                <a:cxn ang="0">
                  <a:pos x="168" y="84"/>
                </a:cxn>
                <a:cxn ang="0">
                  <a:pos x="132" y="36"/>
                </a:cxn>
                <a:cxn ang="0">
                  <a:pos x="84" y="0"/>
                </a:cxn>
                <a:cxn ang="0">
                  <a:pos x="36" y="36"/>
                </a:cxn>
                <a:cxn ang="0">
                  <a:pos x="0" y="84"/>
                </a:cxn>
                <a:cxn ang="0">
                  <a:pos x="84" y="31"/>
                </a:cxn>
                <a:cxn ang="0">
                  <a:pos x="107" y="54"/>
                </a:cxn>
                <a:cxn ang="0">
                  <a:pos x="106" y="62"/>
                </a:cxn>
                <a:cxn ang="0">
                  <a:pos x="129" y="87"/>
                </a:cxn>
                <a:cxn ang="0">
                  <a:pos x="105" y="111"/>
                </a:cxn>
                <a:cxn ang="0">
                  <a:pos x="84" y="100"/>
                </a:cxn>
                <a:cxn ang="0">
                  <a:pos x="63" y="111"/>
                </a:cxn>
                <a:cxn ang="0">
                  <a:pos x="38" y="87"/>
                </a:cxn>
                <a:cxn ang="0">
                  <a:pos x="62" y="62"/>
                </a:cxn>
                <a:cxn ang="0">
                  <a:pos x="61" y="54"/>
                </a:cxn>
                <a:cxn ang="0">
                  <a:pos x="84" y="31"/>
                </a:cxn>
                <a:cxn ang="0">
                  <a:pos x="84" y="31"/>
                </a:cxn>
                <a:cxn ang="0">
                  <a:pos x="84" y="31"/>
                </a:cxn>
              </a:cxnLst>
              <a:rect l="0" t="0" r="r" b="b"/>
              <a:pathLst>
                <a:path w="168" h="392">
                  <a:moveTo>
                    <a:pt x="0" y="84"/>
                  </a:moveTo>
                  <a:cubicBezTo>
                    <a:pt x="0" y="112"/>
                    <a:pt x="23" y="134"/>
                    <a:pt x="50" y="134"/>
                  </a:cubicBezTo>
                  <a:cubicBezTo>
                    <a:pt x="54" y="134"/>
                    <a:pt x="57" y="134"/>
                    <a:pt x="61" y="133"/>
                  </a:cubicBezTo>
                  <a:cubicBezTo>
                    <a:pt x="61" y="148"/>
                    <a:pt x="61" y="148"/>
                    <a:pt x="61" y="148"/>
                  </a:cubicBezTo>
                  <a:cubicBezTo>
                    <a:pt x="73" y="154"/>
                    <a:pt x="73" y="154"/>
                    <a:pt x="73" y="154"/>
                  </a:cubicBezTo>
                  <a:cubicBezTo>
                    <a:pt x="73" y="278"/>
                    <a:pt x="73" y="278"/>
                    <a:pt x="73" y="278"/>
                  </a:cubicBezTo>
                  <a:cubicBezTo>
                    <a:pt x="61" y="284"/>
                    <a:pt x="61" y="284"/>
                    <a:pt x="61" y="284"/>
                  </a:cubicBezTo>
                  <a:cubicBezTo>
                    <a:pt x="61" y="377"/>
                    <a:pt x="61" y="377"/>
                    <a:pt x="61" y="377"/>
                  </a:cubicBezTo>
                  <a:cubicBezTo>
                    <a:pt x="61" y="385"/>
                    <a:pt x="67" y="392"/>
                    <a:pt x="75" y="392"/>
                  </a:cubicBezTo>
                  <a:cubicBezTo>
                    <a:pt x="93" y="392"/>
                    <a:pt x="93" y="392"/>
                    <a:pt x="93" y="392"/>
                  </a:cubicBezTo>
                  <a:cubicBezTo>
                    <a:pt x="101" y="392"/>
                    <a:pt x="107" y="385"/>
                    <a:pt x="107" y="377"/>
                  </a:cubicBezTo>
                  <a:cubicBezTo>
                    <a:pt x="107" y="357"/>
                    <a:pt x="107" y="357"/>
                    <a:pt x="107" y="357"/>
                  </a:cubicBezTo>
                  <a:cubicBezTo>
                    <a:pt x="143" y="357"/>
                    <a:pt x="143" y="357"/>
                    <a:pt x="143" y="357"/>
                  </a:cubicBezTo>
                  <a:cubicBezTo>
                    <a:pt x="150" y="357"/>
                    <a:pt x="157" y="350"/>
                    <a:pt x="157" y="343"/>
                  </a:cubicBezTo>
                  <a:cubicBezTo>
                    <a:pt x="157" y="335"/>
                    <a:pt x="150" y="329"/>
                    <a:pt x="143" y="329"/>
                  </a:cubicBezTo>
                  <a:cubicBezTo>
                    <a:pt x="107" y="329"/>
                    <a:pt x="107" y="329"/>
                    <a:pt x="107" y="329"/>
                  </a:cubicBezTo>
                  <a:cubicBezTo>
                    <a:pt x="107" y="321"/>
                    <a:pt x="107" y="321"/>
                    <a:pt x="107" y="321"/>
                  </a:cubicBezTo>
                  <a:cubicBezTo>
                    <a:pt x="143" y="321"/>
                    <a:pt x="143" y="321"/>
                    <a:pt x="143" y="321"/>
                  </a:cubicBezTo>
                  <a:cubicBezTo>
                    <a:pt x="150" y="321"/>
                    <a:pt x="157" y="314"/>
                    <a:pt x="157" y="307"/>
                  </a:cubicBezTo>
                  <a:cubicBezTo>
                    <a:pt x="157" y="299"/>
                    <a:pt x="150" y="293"/>
                    <a:pt x="143" y="293"/>
                  </a:cubicBezTo>
                  <a:cubicBezTo>
                    <a:pt x="107" y="293"/>
                    <a:pt x="107" y="293"/>
                    <a:pt x="107" y="293"/>
                  </a:cubicBezTo>
                  <a:cubicBezTo>
                    <a:pt x="107" y="283"/>
                    <a:pt x="107" y="283"/>
                    <a:pt x="107" y="283"/>
                  </a:cubicBezTo>
                  <a:cubicBezTo>
                    <a:pt x="95" y="277"/>
                    <a:pt x="95" y="277"/>
                    <a:pt x="95" y="277"/>
                  </a:cubicBezTo>
                  <a:cubicBezTo>
                    <a:pt x="95" y="156"/>
                    <a:pt x="95" y="156"/>
                    <a:pt x="95" y="156"/>
                  </a:cubicBezTo>
                  <a:cubicBezTo>
                    <a:pt x="107" y="150"/>
                    <a:pt x="107" y="150"/>
                    <a:pt x="107" y="150"/>
                  </a:cubicBezTo>
                  <a:cubicBezTo>
                    <a:pt x="107" y="133"/>
                    <a:pt x="107" y="133"/>
                    <a:pt x="107" y="133"/>
                  </a:cubicBezTo>
                  <a:cubicBezTo>
                    <a:pt x="110" y="134"/>
                    <a:pt x="114" y="134"/>
                    <a:pt x="117" y="134"/>
                  </a:cubicBezTo>
                  <a:cubicBezTo>
                    <a:pt x="145" y="134"/>
                    <a:pt x="168" y="112"/>
                    <a:pt x="168" y="84"/>
                  </a:cubicBezTo>
                  <a:cubicBezTo>
                    <a:pt x="168" y="61"/>
                    <a:pt x="153" y="42"/>
                    <a:pt x="132" y="36"/>
                  </a:cubicBezTo>
                  <a:cubicBezTo>
                    <a:pt x="126" y="15"/>
                    <a:pt x="107" y="0"/>
                    <a:pt x="84" y="0"/>
                  </a:cubicBezTo>
                  <a:cubicBezTo>
                    <a:pt x="61" y="0"/>
                    <a:pt x="42" y="15"/>
                    <a:pt x="36" y="36"/>
                  </a:cubicBezTo>
                  <a:cubicBezTo>
                    <a:pt x="15" y="42"/>
                    <a:pt x="0" y="61"/>
                    <a:pt x="0" y="84"/>
                  </a:cubicBezTo>
                  <a:close/>
                  <a:moveTo>
                    <a:pt x="84" y="31"/>
                  </a:moveTo>
                  <a:cubicBezTo>
                    <a:pt x="97" y="31"/>
                    <a:pt x="107" y="41"/>
                    <a:pt x="107" y="54"/>
                  </a:cubicBezTo>
                  <a:cubicBezTo>
                    <a:pt x="107" y="57"/>
                    <a:pt x="106" y="59"/>
                    <a:pt x="106" y="62"/>
                  </a:cubicBezTo>
                  <a:cubicBezTo>
                    <a:pt x="119" y="62"/>
                    <a:pt x="129" y="73"/>
                    <a:pt x="129" y="87"/>
                  </a:cubicBezTo>
                  <a:cubicBezTo>
                    <a:pt x="129" y="100"/>
                    <a:pt x="118" y="111"/>
                    <a:pt x="105" y="111"/>
                  </a:cubicBezTo>
                  <a:cubicBezTo>
                    <a:pt x="96" y="111"/>
                    <a:pt x="88" y="107"/>
                    <a:pt x="84" y="100"/>
                  </a:cubicBezTo>
                  <a:cubicBezTo>
                    <a:pt x="79" y="107"/>
                    <a:pt x="72" y="111"/>
                    <a:pt x="63" y="111"/>
                  </a:cubicBezTo>
                  <a:cubicBezTo>
                    <a:pt x="49" y="111"/>
                    <a:pt x="38" y="100"/>
                    <a:pt x="38" y="87"/>
                  </a:cubicBezTo>
                  <a:cubicBezTo>
                    <a:pt x="38" y="73"/>
                    <a:pt x="49" y="62"/>
                    <a:pt x="62" y="62"/>
                  </a:cubicBezTo>
                  <a:cubicBezTo>
                    <a:pt x="61" y="59"/>
                    <a:pt x="61" y="57"/>
                    <a:pt x="61" y="54"/>
                  </a:cubicBezTo>
                  <a:cubicBezTo>
                    <a:pt x="61" y="41"/>
                    <a:pt x="71" y="31"/>
                    <a:pt x="84" y="31"/>
                  </a:cubicBezTo>
                  <a:close/>
                  <a:moveTo>
                    <a:pt x="84" y="31"/>
                  </a:moveTo>
                  <a:cubicBezTo>
                    <a:pt x="84" y="31"/>
                    <a:pt x="84" y="31"/>
                    <a:pt x="84" y="3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grpSp>
        <p:nvGrpSpPr>
          <p:cNvPr id="79" name="Group 78"/>
          <p:cNvGrpSpPr/>
          <p:nvPr/>
        </p:nvGrpSpPr>
        <p:grpSpPr>
          <a:xfrm>
            <a:off x="4776773" y="1836802"/>
            <a:ext cx="1400664" cy="1400661"/>
            <a:chOff x="3902502" y="1597454"/>
            <a:chExt cx="1050498" cy="1050496"/>
          </a:xfrm>
        </p:grpSpPr>
        <p:grpSp>
          <p:nvGrpSpPr>
            <p:cNvPr id="39" name="Group 49"/>
            <p:cNvGrpSpPr/>
            <p:nvPr/>
          </p:nvGrpSpPr>
          <p:grpSpPr>
            <a:xfrm>
              <a:off x="3902502" y="1597454"/>
              <a:ext cx="1050498" cy="1050496"/>
              <a:chOff x="953424" y="1486519"/>
              <a:chExt cx="2228412" cy="2228408"/>
            </a:xfrm>
            <a:solidFill>
              <a:schemeClr val="accent3"/>
            </a:solidFill>
          </p:grpSpPr>
          <p:sp>
            <p:nvSpPr>
              <p:cNvPr id="40" name="Freeform 39"/>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noProof="0">
                  <a:ln>
                    <a:noFill/>
                  </a:ln>
                  <a:solidFill>
                    <a:srgbClr val="FFFFFF"/>
                  </a:solidFill>
                  <a:effectLst/>
                  <a:uLnTx/>
                  <a:uFillTx/>
                  <a:latin typeface="Calibri"/>
                  <a:ea typeface="+mn-ea"/>
                  <a:cs typeface="+mn-cs"/>
                </a:endParaRPr>
              </a:p>
            </p:txBody>
          </p:sp>
          <p:sp>
            <p:nvSpPr>
              <p:cNvPr id="41" name="Oval 40"/>
              <p:cNvSpPr/>
              <p:nvPr/>
            </p:nvSpPr>
            <p:spPr>
              <a:xfrm>
                <a:off x="1376346" y="1909439"/>
                <a:ext cx="1382568" cy="1382568"/>
              </a:xfrm>
              <a:prstGeom prst="ellipse">
                <a:avLst/>
              </a:prstGeom>
              <a:grp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78" name="Freeform 131"/>
            <p:cNvSpPr>
              <a:spLocks/>
            </p:cNvSpPr>
            <p:nvPr/>
          </p:nvSpPr>
          <p:spPr bwMode="auto">
            <a:xfrm>
              <a:off x="4267081" y="1959597"/>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262626"/>
                </a:solidFill>
                <a:effectLst/>
                <a:uLnTx/>
                <a:uFillTx/>
                <a:latin typeface="Calibri"/>
                <a:ea typeface="+mn-ea"/>
                <a:cs typeface="+mn-cs"/>
              </a:endParaRPr>
            </a:p>
          </p:txBody>
        </p:sp>
      </p:grpSp>
      <p:pic>
        <p:nvPicPr>
          <p:cNvPr id="3" name="Picture 2" descr="Centrinė projektų valdymo agentūra">
            <a:extLst>
              <a:ext uri="{FF2B5EF4-FFF2-40B4-BE49-F238E27FC236}">
                <a16:creationId xmlns:a16="http://schemas.microsoft.com/office/drawing/2014/main" id="{F93C3983-88C3-2DB4-1355-48EA819E7D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a:extLst>
              <a:ext uri="{FF2B5EF4-FFF2-40B4-BE49-F238E27FC236}">
                <a16:creationId xmlns:a16="http://schemas.microsoft.com/office/drawing/2014/main" id="{3E96F27A-0F5A-674A-CA85-13A79618B06C}"/>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8" name="Text Placeholder 3">
            <a:extLst>
              <a:ext uri="{FF2B5EF4-FFF2-40B4-BE49-F238E27FC236}">
                <a16:creationId xmlns:a16="http://schemas.microsoft.com/office/drawing/2014/main" id="{351F8342-4C56-4385-EE6C-3A2030507175}"/>
              </a:ext>
            </a:extLst>
          </p:cNvPr>
          <p:cNvSpPr txBox="1">
            <a:spLocks/>
          </p:cNvSpPr>
          <p:nvPr/>
        </p:nvSpPr>
        <p:spPr>
          <a:xfrm>
            <a:off x="6394154" y="4524651"/>
            <a:ext cx="883790" cy="98488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6400" b="1" i="0" u="none" strike="noStrike" kern="1200" cap="none" spc="0" normalizeH="0" baseline="0" noProof="0" dirty="0">
                <a:ln>
                  <a:noFill/>
                </a:ln>
                <a:solidFill>
                  <a:schemeClr val="accent2"/>
                </a:solidFill>
                <a:effectLst/>
                <a:uLnTx/>
                <a:uFillTx/>
                <a:latin typeface="Calibri"/>
                <a:ea typeface="+mn-ea"/>
                <a:cs typeface="+mn-cs"/>
              </a:rPr>
              <a:t>0</a:t>
            </a:r>
            <a:r>
              <a:rPr kumimoji="0" lang="en-US" sz="6400" b="1" i="0" u="none" strike="noStrike" kern="1200" cap="none" spc="0" normalizeH="0" baseline="0" noProof="0" dirty="0">
                <a:ln>
                  <a:noFill/>
                </a:ln>
                <a:solidFill>
                  <a:schemeClr val="accent2"/>
                </a:solidFill>
                <a:effectLst/>
                <a:uLnTx/>
                <a:uFillTx/>
                <a:latin typeface="Calibri"/>
                <a:ea typeface="+mn-ea"/>
                <a:cs typeface="+mn-cs"/>
              </a:rPr>
              <a:t>5</a:t>
            </a:r>
            <a:endParaRPr kumimoji="0" lang="lt-LT" sz="6400" b="1" i="0" u="none" strike="noStrike" kern="1200" cap="none" spc="0" normalizeH="0" baseline="0" noProof="0" dirty="0">
              <a:ln>
                <a:noFill/>
              </a:ln>
              <a:solidFill>
                <a:schemeClr val="accent2"/>
              </a:solidFill>
              <a:effectLst/>
              <a:uLnTx/>
              <a:uFillTx/>
              <a:latin typeface="Calibri"/>
              <a:ea typeface="+mn-ea"/>
              <a:cs typeface="+mn-cs"/>
            </a:endParaRPr>
          </a:p>
        </p:txBody>
      </p:sp>
      <p:sp>
        <p:nvSpPr>
          <p:cNvPr id="16" name="Text Placeholder 2">
            <a:extLst>
              <a:ext uri="{FF2B5EF4-FFF2-40B4-BE49-F238E27FC236}">
                <a16:creationId xmlns:a16="http://schemas.microsoft.com/office/drawing/2014/main" id="{428C07C6-3FA6-3464-7AF6-5AA8992433E3}"/>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en-US" sz="4400" b="0" i="0" u="none" strike="noStrike" kern="1200" cap="none" spc="40" normalizeH="0" baseline="0" noProof="0" dirty="0">
                <a:ln>
                  <a:noFill/>
                </a:ln>
                <a:solidFill>
                  <a:srgbClr val="092E68"/>
                </a:solidFill>
                <a:effectLst/>
                <a:uLnTx/>
                <a:uFillTx/>
                <a:latin typeface="DM Serif Display" pitchFamily="2" charset="0"/>
              </a:rPr>
              <a:t>Turinys</a:t>
            </a:r>
            <a:endParaRPr kumimoji="0" lang="lt-LT" sz="4400" b="0" i="0" u="none" strike="noStrike" kern="1200" cap="none" spc="40" normalizeH="0" baseline="0" noProof="0" dirty="0">
              <a:ln>
                <a:noFill/>
              </a:ln>
              <a:solidFill>
                <a:srgbClr val="092E68"/>
              </a:solidFill>
              <a:effectLst/>
              <a:uLnTx/>
              <a:uFillTx/>
              <a:latin typeface="DM Serif Display" pitchFamily="2" charset="0"/>
            </a:endParaRPr>
          </a:p>
        </p:txBody>
      </p:sp>
      <p:sp>
        <p:nvSpPr>
          <p:cNvPr id="2" name="Text Placeholder 3">
            <a:extLst>
              <a:ext uri="{FF2B5EF4-FFF2-40B4-BE49-F238E27FC236}">
                <a16:creationId xmlns:a16="http://schemas.microsoft.com/office/drawing/2014/main" id="{C2933A13-166A-35E0-9D54-C379E76D7D26}"/>
              </a:ext>
            </a:extLst>
          </p:cNvPr>
          <p:cNvSpPr txBox="1">
            <a:spLocks/>
          </p:cNvSpPr>
          <p:nvPr/>
        </p:nvSpPr>
        <p:spPr>
          <a:xfrm>
            <a:off x="7424629" y="4880200"/>
            <a:ext cx="4179539" cy="307777"/>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defRPr/>
            </a:pPr>
            <a:r>
              <a:rPr lang="lt-LT" sz="2000" b="1" dirty="0">
                <a:solidFill>
                  <a:schemeClr val="accent3"/>
                </a:solidFill>
                <a:latin typeface="Poppins" panose="00000500000000000000" pitchFamily="2" charset="-70"/>
                <a:cs typeface="Poppins" panose="00000500000000000000" pitchFamily="2" charset="-70"/>
              </a:rPr>
              <a:t>Dažniausios klaidos</a:t>
            </a:r>
          </a:p>
        </p:txBody>
      </p:sp>
    </p:spTree>
    <p:extLst>
      <p:ext uri="{BB962C8B-B14F-4D97-AF65-F5344CB8AC3E}">
        <p14:creationId xmlns:p14="http://schemas.microsoft.com/office/powerpoint/2010/main" val="1477324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EEFE85-4B57-C707-8488-4660F5A1BCDB}"/>
              </a:ext>
            </a:extLst>
          </p:cNvPr>
          <p:cNvSpPr>
            <a:spLocks noGrp="1"/>
          </p:cNvSpPr>
          <p:nvPr>
            <p:ph type="body" sz="quarter" idx="13"/>
          </p:nvPr>
        </p:nvSpPr>
        <p:spPr>
          <a:xfrm>
            <a:off x="1545209" y="562801"/>
            <a:ext cx="6245479" cy="918527"/>
          </a:xfrm>
        </p:spPr>
        <p:txBody>
          <a:bodyPr/>
          <a:lstStyle/>
          <a:p>
            <a:r>
              <a:rPr lang="lt-LT" b="0" dirty="0"/>
              <a:t>Duomenys</a:t>
            </a:r>
            <a:endParaRPr lang="lt-LT" dirty="0"/>
          </a:p>
        </p:txBody>
      </p:sp>
      <p:sp>
        <p:nvSpPr>
          <p:cNvPr id="2" name="Text Placeholder 18">
            <a:extLst>
              <a:ext uri="{FF2B5EF4-FFF2-40B4-BE49-F238E27FC236}">
                <a16:creationId xmlns:a16="http://schemas.microsoft.com/office/drawing/2014/main" id="{59BDF575-3BC3-6F66-11BE-FDB9F760A5B1}"/>
              </a:ext>
            </a:extLst>
          </p:cNvPr>
          <p:cNvSpPr txBox="1">
            <a:spLocks/>
          </p:cNvSpPr>
          <p:nvPr/>
        </p:nvSpPr>
        <p:spPr>
          <a:xfrm>
            <a:off x="1545209" y="1551109"/>
            <a:ext cx="10007844" cy="3755781"/>
          </a:xfrm>
          <a:prstGeom prst="rect">
            <a:avLst/>
          </a:prstGeom>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2000" b="1" dirty="0">
                <a:solidFill>
                  <a:srgbClr val="142D64"/>
                </a:solidFill>
                <a:latin typeface="DM Sans" pitchFamily="2" charset="-70"/>
                <a:ea typeface="Verdana" panose="020B0604030504040204" pitchFamily="34" charset="0"/>
              </a:rPr>
              <a:t>Pareiškėjo bei jo susijusių ir partnerinių įmonių duomenys:</a:t>
            </a:r>
          </a:p>
          <a:p>
            <a:pPr>
              <a:lnSpc>
                <a:spcPct val="100000"/>
              </a:lnSpc>
              <a:spcBef>
                <a:spcPts val="0"/>
              </a:spcBef>
            </a:pPr>
            <a:endParaRPr lang="lt-LT" sz="2000" dirty="0">
              <a:solidFill>
                <a:srgbClr val="142D64"/>
              </a:solidFill>
              <a:latin typeface="DM Sans" pitchFamily="2" charset="-70"/>
              <a:ea typeface="Verdana" panose="020B0604030504040204" pitchFamily="34" charset="0"/>
            </a:endParaRPr>
          </a:p>
          <a:p>
            <a:pPr>
              <a:lnSpc>
                <a:spcPct val="100000"/>
              </a:lnSpc>
              <a:spcBef>
                <a:spcPts val="0"/>
              </a:spcBef>
              <a:spcAft>
                <a:spcPts val="1200"/>
              </a:spcAft>
              <a:buClr>
                <a:schemeClr val="accent1"/>
              </a:buClr>
            </a:pPr>
            <a:r>
              <a:rPr lang="lt-LT" sz="2000" dirty="0">
                <a:solidFill>
                  <a:srgbClr val="142D64"/>
                </a:solidFill>
                <a:latin typeface="DM Sans" pitchFamily="2" charset="-70"/>
                <a:ea typeface="Verdana" panose="020B0604030504040204" pitchFamily="34" charset="0"/>
              </a:rPr>
              <a:t>Turtas –  balansas</a:t>
            </a:r>
          </a:p>
          <a:p>
            <a:pPr>
              <a:lnSpc>
                <a:spcPct val="100000"/>
              </a:lnSpc>
              <a:spcBef>
                <a:spcPts val="0"/>
              </a:spcBef>
              <a:spcAft>
                <a:spcPts val="1200"/>
              </a:spcAft>
              <a:buClr>
                <a:schemeClr val="accent1"/>
              </a:buClr>
            </a:pPr>
            <a:r>
              <a:rPr lang="lt-LT" sz="2000" dirty="0">
                <a:solidFill>
                  <a:srgbClr val="142D64"/>
                </a:solidFill>
                <a:latin typeface="DM Sans" pitchFamily="2" charset="-70"/>
                <a:ea typeface="Verdana" panose="020B0604030504040204" pitchFamily="34" charset="0"/>
              </a:rPr>
              <a:t>Apyvarta – pelno (nuostolio) ataskaita</a:t>
            </a:r>
          </a:p>
          <a:p>
            <a:pPr>
              <a:lnSpc>
                <a:spcPct val="100000"/>
              </a:lnSpc>
              <a:spcBef>
                <a:spcPts val="0"/>
              </a:spcBef>
              <a:spcAft>
                <a:spcPts val="1200"/>
              </a:spcAft>
              <a:buClr>
                <a:schemeClr val="accent1"/>
              </a:buClr>
            </a:pPr>
            <a:r>
              <a:rPr lang="lt-LT" sz="2000" dirty="0">
                <a:solidFill>
                  <a:srgbClr val="142D64"/>
                </a:solidFill>
                <a:latin typeface="DM Sans" pitchFamily="2" charset="-70"/>
                <a:ea typeface="Verdana" panose="020B0604030504040204" pitchFamily="34" charset="0"/>
              </a:rPr>
              <a:t>Darbuotojų skaičius – darbo sutartys, darbo užmokesčio apskaitos dokumentai. </a:t>
            </a:r>
          </a:p>
          <a:p>
            <a:endParaRPr lang="lt-LT" sz="2000" dirty="0">
              <a:solidFill>
                <a:srgbClr val="142D64"/>
              </a:solidFill>
              <a:latin typeface="DM Sans" pitchFamily="2" charset="-70"/>
              <a:ea typeface="Verdana" panose="020B0604030504040204" pitchFamily="34" charset="0"/>
            </a:endParaRPr>
          </a:p>
        </p:txBody>
      </p:sp>
    </p:spTree>
    <p:extLst>
      <p:ext uri="{BB962C8B-B14F-4D97-AF65-F5344CB8AC3E}">
        <p14:creationId xmlns:p14="http://schemas.microsoft.com/office/powerpoint/2010/main" val="3004151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EEFE85-4B57-C707-8488-4660F5A1BCDB}"/>
              </a:ext>
            </a:extLst>
          </p:cNvPr>
          <p:cNvSpPr>
            <a:spLocks noGrp="1"/>
          </p:cNvSpPr>
          <p:nvPr>
            <p:ph type="body" sz="quarter" idx="13"/>
          </p:nvPr>
        </p:nvSpPr>
        <p:spPr>
          <a:xfrm>
            <a:off x="1472057" y="507937"/>
            <a:ext cx="8897239" cy="918527"/>
          </a:xfrm>
        </p:spPr>
        <p:txBody>
          <a:bodyPr/>
          <a:lstStyle/>
          <a:p>
            <a:r>
              <a:rPr lang="lt-LT" b="0" dirty="0"/>
              <a:t>Duomenys – darbuotojų skaičius</a:t>
            </a:r>
            <a:endParaRPr lang="lt-LT" dirty="0"/>
          </a:p>
        </p:txBody>
      </p:sp>
      <p:graphicFrame>
        <p:nvGraphicFramePr>
          <p:cNvPr id="6" name="Lentelė 6">
            <a:extLst>
              <a:ext uri="{FF2B5EF4-FFF2-40B4-BE49-F238E27FC236}">
                <a16:creationId xmlns:a16="http://schemas.microsoft.com/office/drawing/2014/main" id="{48D7AEA7-3763-C295-0F51-66B6D856B3C7}"/>
              </a:ext>
            </a:extLst>
          </p:cNvPr>
          <p:cNvGraphicFramePr>
            <a:graphicFrameLocks noGrp="1"/>
          </p:cNvGraphicFramePr>
          <p:nvPr>
            <p:extLst>
              <p:ext uri="{D42A27DB-BD31-4B8C-83A1-F6EECF244321}">
                <p14:modId xmlns:p14="http://schemas.microsoft.com/office/powerpoint/2010/main" val="569568172"/>
              </p:ext>
            </p:extLst>
          </p:nvPr>
        </p:nvGraphicFramePr>
        <p:xfrm>
          <a:off x="1472057" y="2213429"/>
          <a:ext cx="8656094" cy="3186816"/>
        </p:xfrm>
        <a:graphic>
          <a:graphicData uri="http://schemas.openxmlformats.org/drawingml/2006/table">
            <a:tbl>
              <a:tblPr firstRow="1" bandRow="1">
                <a:tableStyleId>{5C22544A-7EE6-4342-B048-85BDC9FD1C3A}</a:tableStyleId>
              </a:tblPr>
              <a:tblGrid>
                <a:gridCol w="3169303">
                  <a:extLst>
                    <a:ext uri="{9D8B030D-6E8A-4147-A177-3AD203B41FA5}">
                      <a16:colId xmlns:a16="http://schemas.microsoft.com/office/drawing/2014/main" val="20000"/>
                    </a:ext>
                  </a:extLst>
                </a:gridCol>
                <a:gridCol w="405558">
                  <a:extLst>
                    <a:ext uri="{9D8B030D-6E8A-4147-A177-3AD203B41FA5}">
                      <a16:colId xmlns:a16="http://schemas.microsoft.com/office/drawing/2014/main" val="20001"/>
                    </a:ext>
                  </a:extLst>
                </a:gridCol>
                <a:gridCol w="525382">
                  <a:extLst>
                    <a:ext uri="{9D8B030D-6E8A-4147-A177-3AD203B41FA5}">
                      <a16:colId xmlns:a16="http://schemas.microsoft.com/office/drawing/2014/main" val="20002"/>
                    </a:ext>
                  </a:extLst>
                </a:gridCol>
                <a:gridCol w="516164">
                  <a:extLst>
                    <a:ext uri="{9D8B030D-6E8A-4147-A177-3AD203B41FA5}">
                      <a16:colId xmlns:a16="http://schemas.microsoft.com/office/drawing/2014/main" val="20003"/>
                    </a:ext>
                  </a:extLst>
                </a:gridCol>
                <a:gridCol w="405558">
                  <a:extLst>
                    <a:ext uri="{9D8B030D-6E8A-4147-A177-3AD203B41FA5}">
                      <a16:colId xmlns:a16="http://schemas.microsoft.com/office/drawing/2014/main" val="20004"/>
                    </a:ext>
                  </a:extLst>
                </a:gridCol>
                <a:gridCol w="451644">
                  <a:extLst>
                    <a:ext uri="{9D8B030D-6E8A-4147-A177-3AD203B41FA5}">
                      <a16:colId xmlns:a16="http://schemas.microsoft.com/office/drawing/2014/main" val="20005"/>
                    </a:ext>
                  </a:extLst>
                </a:gridCol>
                <a:gridCol w="396341">
                  <a:extLst>
                    <a:ext uri="{9D8B030D-6E8A-4147-A177-3AD203B41FA5}">
                      <a16:colId xmlns:a16="http://schemas.microsoft.com/office/drawing/2014/main" val="20006"/>
                    </a:ext>
                  </a:extLst>
                </a:gridCol>
                <a:gridCol w="414776">
                  <a:extLst>
                    <a:ext uri="{9D8B030D-6E8A-4147-A177-3AD203B41FA5}">
                      <a16:colId xmlns:a16="http://schemas.microsoft.com/office/drawing/2014/main" val="20007"/>
                    </a:ext>
                  </a:extLst>
                </a:gridCol>
                <a:gridCol w="442427">
                  <a:extLst>
                    <a:ext uri="{9D8B030D-6E8A-4147-A177-3AD203B41FA5}">
                      <a16:colId xmlns:a16="http://schemas.microsoft.com/office/drawing/2014/main" val="20008"/>
                    </a:ext>
                  </a:extLst>
                </a:gridCol>
                <a:gridCol w="396340">
                  <a:extLst>
                    <a:ext uri="{9D8B030D-6E8A-4147-A177-3AD203B41FA5}">
                      <a16:colId xmlns:a16="http://schemas.microsoft.com/office/drawing/2014/main" val="20009"/>
                    </a:ext>
                  </a:extLst>
                </a:gridCol>
                <a:gridCol w="377907">
                  <a:extLst>
                    <a:ext uri="{9D8B030D-6E8A-4147-A177-3AD203B41FA5}">
                      <a16:colId xmlns:a16="http://schemas.microsoft.com/office/drawing/2014/main" val="20010"/>
                    </a:ext>
                  </a:extLst>
                </a:gridCol>
                <a:gridCol w="341037">
                  <a:extLst>
                    <a:ext uri="{9D8B030D-6E8A-4147-A177-3AD203B41FA5}">
                      <a16:colId xmlns:a16="http://schemas.microsoft.com/office/drawing/2014/main" val="20011"/>
                    </a:ext>
                  </a:extLst>
                </a:gridCol>
                <a:gridCol w="405557">
                  <a:extLst>
                    <a:ext uri="{9D8B030D-6E8A-4147-A177-3AD203B41FA5}">
                      <a16:colId xmlns:a16="http://schemas.microsoft.com/office/drawing/2014/main" val="20012"/>
                    </a:ext>
                  </a:extLst>
                </a:gridCol>
                <a:gridCol w="408100">
                  <a:extLst>
                    <a:ext uri="{9D8B030D-6E8A-4147-A177-3AD203B41FA5}">
                      <a16:colId xmlns:a16="http://schemas.microsoft.com/office/drawing/2014/main" val="20013"/>
                    </a:ext>
                  </a:extLst>
                </a:gridCol>
              </a:tblGrid>
              <a:tr h="921171">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2023-12-31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2024-01-31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2024-02-28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2024-03-31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2024-04-30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2024-05-31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2024-06-30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2024-07-31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2024-08-31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2024-09-30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2024 -10-31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2024-11-30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tc>
                  <a:txBody>
                    <a:bodyPr/>
                    <a:lstStyle/>
                    <a:p>
                      <a:pPr marL="71755" marR="71755">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2024-12-31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vert="vert270"/>
                </a:tc>
                <a:extLst>
                  <a:ext uri="{0D108BD9-81ED-4DB2-BD59-A6C34878D82A}">
                    <a16:rowId xmlns:a16="http://schemas.microsoft.com/office/drawing/2014/main" val="10000"/>
                  </a:ext>
                </a:extLst>
              </a:tr>
              <a:tr h="673814">
                <a:tc>
                  <a:txBody>
                    <a:bodyPr/>
                    <a:lstStyle/>
                    <a:p>
                      <a:pPr>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Darbuotojų dirbusių visą darbo dieną skaičius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extLst>
                  <a:ext uri="{0D108BD9-81ED-4DB2-BD59-A6C34878D82A}">
                    <a16:rowId xmlns:a16="http://schemas.microsoft.com/office/drawing/2014/main" val="10001"/>
                  </a:ext>
                </a:extLst>
              </a:tr>
              <a:tr h="745267">
                <a:tc>
                  <a:txBody>
                    <a:bodyPr/>
                    <a:lstStyle/>
                    <a:p>
                      <a:pPr>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Darbuotojų dirbusių pusę darbo dienos skaičius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extLst>
                  <a:ext uri="{0D108BD9-81ED-4DB2-BD59-A6C34878D82A}">
                    <a16:rowId xmlns:a16="http://schemas.microsoft.com/office/drawing/2014/main" val="10002"/>
                  </a:ext>
                </a:extLst>
              </a:tr>
              <a:tr h="846564">
                <a:tc>
                  <a:txBody>
                    <a:bodyPr/>
                    <a:lstStyle/>
                    <a:p>
                      <a:pPr>
                        <a:lnSpc>
                          <a:spcPct val="107000"/>
                        </a:lnSpc>
                        <a:spcAft>
                          <a:spcPts val="0"/>
                        </a:spcAft>
                      </a:pPr>
                      <a:r>
                        <a:rPr lang="lt-LT" sz="1100" b="1" dirty="0">
                          <a:effectLst/>
                          <a:latin typeface="Times New Roman" panose="02020603050405020304" pitchFamily="18" charset="0"/>
                          <a:ea typeface="Times New Roman" panose="02020603050405020304" pitchFamily="18" charset="0"/>
                          <a:cs typeface="Times New Roman" panose="02020603050405020304" pitchFamily="18" charset="0"/>
                        </a:rPr>
                        <a:t>Darbuotojų skaičius (naudojamas apskaičiavimui)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dirty="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tc>
                  <a:txBody>
                    <a:bodyPr/>
                    <a:lstStyle/>
                    <a:p>
                      <a:pPr algn="ctr">
                        <a:lnSpc>
                          <a:spcPct val="107000"/>
                        </a:lnSpc>
                        <a:spcAft>
                          <a:spcPts val="0"/>
                        </a:spcAft>
                      </a:pPr>
                      <a:r>
                        <a:rPr lang="lt-LT" sz="1100" b="1" dirty="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tc>
                <a:extLst>
                  <a:ext uri="{0D108BD9-81ED-4DB2-BD59-A6C34878D82A}">
                    <a16:rowId xmlns:a16="http://schemas.microsoft.com/office/drawing/2014/main" val="10003"/>
                  </a:ext>
                </a:extLst>
              </a:tr>
            </a:tbl>
          </a:graphicData>
        </a:graphic>
      </p:graphicFrame>
      <p:sp>
        <p:nvSpPr>
          <p:cNvPr id="7" name="Stačiakampis 9">
            <a:extLst>
              <a:ext uri="{FF2B5EF4-FFF2-40B4-BE49-F238E27FC236}">
                <a16:creationId xmlns:a16="http://schemas.microsoft.com/office/drawing/2014/main" id="{CE02EA48-245F-A26E-E034-D985FF1D2E06}"/>
              </a:ext>
            </a:extLst>
          </p:cNvPr>
          <p:cNvSpPr/>
          <p:nvPr/>
        </p:nvSpPr>
        <p:spPr>
          <a:xfrm>
            <a:off x="1472057" y="1457755"/>
            <a:ext cx="8802398" cy="707886"/>
          </a:xfrm>
          <a:prstGeom prst="rect">
            <a:avLst/>
          </a:prstGeom>
        </p:spPr>
        <p:txBody>
          <a:bodyPr wrap="square">
            <a:spAutoFit/>
          </a:bodyPr>
          <a:lstStyle/>
          <a:p>
            <a:pPr algn="just" defTabSz="472171" fontAlgn="base">
              <a:spcBef>
                <a:spcPct val="0"/>
              </a:spcBef>
              <a:spcAft>
                <a:spcPct val="0"/>
              </a:spcAft>
            </a:pPr>
            <a:r>
              <a:rPr lang="lt-LT" sz="2000" u="sng" dirty="0">
                <a:latin typeface="Calibri"/>
                <a:cs typeface="Arial" panose="020B0604020202020204" pitchFamily="34" charset="0"/>
                <a:hlinkClick r:id="rId2">
                  <a:extLst>
                    <a:ext uri="{A12FA001-AC4F-418D-AE19-62706E023703}">
                      <ahyp:hlinkClr xmlns:ahyp="http://schemas.microsoft.com/office/drawing/2018/hyperlinkcolor" val="tx"/>
                    </a:ext>
                  </a:extLst>
                </a:hlinkClick>
              </a:rPr>
              <a:t>Smulkiojo ir vidutinio verslo subjekto vidutinio metų sąrašinio darbuotojų skaičiaus nustatymo tvarkos aprašas</a:t>
            </a:r>
            <a:r>
              <a:rPr lang="lt-LT" sz="2000" dirty="0">
                <a:latin typeface="Calibri"/>
                <a:cs typeface="Arial" panose="020B0604020202020204" pitchFamily="34" charset="0"/>
              </a:rPr>
              <a:t> (Ūkio ministro </a:t>
            </a:r>
            <a:r>
              <a:rPr lang="lt-LT" sz="1800" dirty="0">
                <a:effectLst/>
                <a:latin typeface="Times New Roman" panose="02020603050405020304" pitchFamily="18" charset="0"/>
                <a:ea typeface="Times New Roman" panose="02020603050405020304" pitchFamily="18" charset="0"/>
              </a:rPr>
              <a:t>2017 m. balandžio 21 d. Nr. 4-249)</a:t>
            </a:r>
            <a:endParaRPr lang="lt-LT" sz="2000" dirty="0">
              <a:latin typeface="Calibri"/>
              <a:ea typeface="Calibri" panose="020F0502020204030204" pitchFamily="34" charset="0"/>
              <a:cs typeface="Times New Roman" panose="02020603050405020304" pitchFamily="18" charset="0"/>
            </a:endParaRPr>
          </a:p>
        </p:txBody>
      </p:sp>
      <p:sp>
        <p:nvSpPr>
          <p:cNvPr id="8" name="Stačiakampis 11">
            <a:extLst>
              <a:ext uri="{FF2B5EF4-FFF2-40B4-BE49-F238E27FC236}">
                <a16:creationId xmlns:a16="http://schemas.microsoft.com/office/drawing/2014/main" id="{DB76BA3C-AF71-99CB-8027-966527D97374}"/>
              </a:ext>
            </a:extLst>
          </p:cNvPr>
          <p:cNvSpPr/>
          <p:nvPr/>
        </p:nvSpPr>
        <p:spPr>
          <a:xfrm>
            <a:off x="1472057" y="5448033"/>
            <a:ext cx="8385676" cy="676595"/>
          </a:xfrm>
          <a:prstGeom prst="rect">
            <a:avLst/>
          </a:prstGeom>
        </p:spPr>
        <p:txBody>
          <a:bodyPr wrap="square">
            <a:spAutoFit/>
          </a:bodyPr>
          <a:lstStyle/>
          <a:p>
            <a:pPr defTabSz="472171" fontAlgn="base">
              <a:lnSpc>
                <a:spcPct val="107000"/>
              </a:lnSpc>
              <a:spcBef>
                <a:spcPct val="0"/>
              </a:spcBef>
              <a:spcAft>
                <a:spcPts val="725"/>
              </a:spcAft>
            </a:pPr>
            <a:r>
              <a:rPr lang="lt-LT" sz="1814" dirty="0">
                <a:solidFill>
                  <a:prstClr val="black"/>
                </a:solidFill>
                <a:latin typeface="Calibri"/>
                <a:ea typeface="Calibri" panose="020F0502020204030204" pitchFamily="34" charset="0"/>
                <a:cs typeface="Times New Roman" panose="02020603050405020304" pitchFamily="18" charset="0"/>
              </a:rPr>
              <a:t>Vidutinis sąrašinis metinis darbuotojų skaičius pagal Tvarkos aprašo 3 punkte pateiktą formulę 2023 m. būtų:</a:t>
            </a:r>
            <a:endParaRPr lang="en-GB" sz="1814" dirty="0">
              <a:solidFill>
                <a:prstClr val="black"/>
              </a:solidFill>
              <a:latin typeface="Calibri"/>
              <a:ea typeface="Calibri" panose="020F0502020204030204" pitchFamily="34" charset="0"/>
              <a:cs typeface="Times New Roman" panose="02020603050405020304" pitchFamily="18" charset="0"/>
            </a:endParaRPr>
          </a:p>
        </p:txBody>
      </p:sp>
      <p:pic>
        <p:nvPicPr>
          <p:cNvPr id="9" name="Paveikslėlis 8">
            <a:extLst>
              <a:ext uri="{FF2B5EF4-FFF2-40B4-BE49-F238E27FC236}">
                <a16:creationId xmlns:a16="http://schemas.microsoft.com/office/drawing/2014/main" id="{FE2B6997-BE07-4D2F-F743-D06C1B89A62A}"/>
              </a:ext>
            </a:extLst>
          </p:cNvPr>
          <p:cNvPicPr>
            <a:picLocks noChangeAspect="1"/>
          </p:cNvPicPr>
          <p:nvPr/>
        </p:nvPicPr>
        <p:blipFill>
          <a:blip r:embed="rId3"/>
          <a:stretch>
            <a:fillRect/>
          </a:stretch>
        </p:blipFill>
        <p:spPr>
          <a:xfrm>
            <a:off x="3933738" y="5898240"/>
            <a:ext cx="5581848" cy="722829"/>
          </a:xfrm>
          <a:prstGeom prst="rect">
            <a:avLst/>
          </a:prstGeom>
          <a:solidFill>
            <a:schemeClr val="accent6">
              <a:alpha val="58000"/>
            </a:schemeClr>
          </a:solidFill>
          <a:ln>
            <a:solidFill>
              <a:schemeClr val="accent3"/>
            </a:solidFill>
          </a:ln>
        </p:spPr>
      </p:pic>
    </p:spTree>
    <p:extLst>
      <p:ext uri="{BB962C8B-B14F-4D97-AF65-F5344CB8AC3E}">
        <p14:creationId xmlns:p14="http://schemas.microsoft.com/office/powerpoint/2010/main" val="2504236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EEFE85-4B57-C707-8488-4660F5A1BCDB}"/>
              </a:ext>
            </a:extLst>
          </p:cNvPr>
          <p:cNvSpPr>
            <a:spLocks noGrp="1"/>
          </p:cNvSpPr>
          <p:nvPr>
            <p:ph type="body" sz="quarter" idx="13"/>
          </p:nvPr>
        </p:nvSpPr>
        <p:spPr>
          <a:xfrm>
            <a:off x="1768704" y="453073"/>
            <a:ext cx="8787511" cy="918527"/>
          </a:xfrm>
        </p:spPr>
        <p:txBody>
          <a:bodyPr/>
          <a:lstStyle/>
          <a:p>
            <a:r>
              <a:rPr lang="lt-LT" b="0" dirty="0"/>
              <a:t>Ryšių tarp įmonių nustatymas</a:t>
            </a:r>
            <a:endParaRPr lang="lt-LT" dirty="0"/>
          </a:p>
        </p:txBody>
      </p:sp>
      <p:graphicFrame>
        <p:nvGraphicFramePr>
          <p:cNvPr id="2" name="Diagrama 7">
            <a:extLst>
              <a:ext uri="{FF2B5EF4-FFF2-40B4-BE49-F238E27FC236}">
                <a16:creationId xmlns:a16="http://schemas.microsoft.com/office/drawing/2014/main" id="{D2ABD0A4-7513-11DE-0779-5B295E12C448}"/>
              </a:ext>
            </a:extLst>
          </p:cNvPr>
          <p:cNvGraphicFramePr/>
          <p:nvPr/>
        </p:nvGraphicFramePr>
        <p:xfrm>
          <a:off x="1768704" y="1195528"/>
          <a:ext cx="7807529" cy="5127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3728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EEFE85-4B57-C707-8488-4660F5A1BCDB}"/>
              </a:ext>
            </a:extLst>
          </p:cNvPr>
          <p:cNvSpPr>
            <a:spLocks noGrp="1"/>
          </p:cNvSpPr>
          <p:nvPr>
            <p:ph type="body" sz="quarter" idx="13"/>
          </p:nvPr>
        </p:nvSpPr>
        <p:spPr>
          <a:xfrm>
            <a:off x="1901825" y="535369"/>
            <a:ext cx="8376031" cy="918527"/>
          </a:xfrm>
        </p:spPr>
        <p:txBody>
          <a:bodyPr/>
          <a:lstStyle/>
          <a:p>
            <a:r>
              <a:rPr lang="en-US" b="0" dirty="0"/>
              <a:t>SVV </a:t>
            </a:r>
            <a:r>
              <a:rPr lang="lt-LT" b="0" dirty="0"/>
              <a:t>statuso nustatymas (ryšiai)</a:t>
            </a:r>
            <a:endParaRPr lang="lt-LT" dirty="0"/>
          </a:p>
        </p:txBody>
      </p:sp>
      <p:grpSp>
        <p:nvGrpSpPr>
          <p:cNvPr id="4" name="Grupė 5">
            <a:extLst>
              <a:ext uri="{FF2B5EF4-FFF2-40B4-BE49-F238E27FC236}">
                <a16:creationId xmlns:a16="http://schemas.microsoft.com/office/drawing/2014/main" id="{455C3445-60D8-EC41-C8F3-08E319FAD5C7}"/>
              </a:ext>
            </a:extLst>
          </p:cNvPr>
          <p:cNvGrpSpPr>
            <a:grpSpLocks/>
          </p:cNvGrpSpPr>
          <p:nvPr/>
        </p:nvGrpSpPr>
        <p:grpSpPr bwMode="auto">
          <a:xfrm>
            <a:off x="1901825" y="1827606"/>
            <a:ext cx="6128238" cy="4495025"/>
            <a:chOff x="-142875" y="1920220"/>
            <a:chExt cx="7092156" cy="5257800"/>
          </a:xfrm>
        </p:grpSpPr>
        <p:sp>
          <p:nvSpPr>
            <p:cNvPr id="5" name="Ovalas 7">
              <a:extLst>
                <a:ext uri="{FF2B5EF4-FFF2-40B4-BE49-F238E27FC236}">
                  <a16:creationId xmlns:a16="http://schemas.microsoft.com/office/drawing/2014/main" id="{529AFF65-F69A-F52B-B8FD-853BFA82BE4F}"/>
                </a:ext>
              </a:extLst>
            </p:cNvPr>
            <p:cNvSpPr/>
            <p:nvPr/>
          </p:nvSpPr>
          <p:spPr>
            <a:xfrm>
              <a:off x="716347" y="2163412"/>
              <a:ext cx="1969500" cy="1916237"/>
            </a:xfrm>
            <a:prstGeom prst="ellipse">
              <a:avLst/>
            </a:prstGeom>
            <a:solidFill>
              <a:srgbClr val="92D050"/>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ltLang="lt-LT" dirty="0">
                <a:solidFill>
                  <a:schemeClr val="tx1"/>
                </a:solidFill>
                <a:ea typeface="ＭＳ Ｐゴシック" panose="020B0600070205080204" pitchFamily="34" charset="-128"/>
                <a:cs typeface="Times New Roman" panose="02020603050405020304" pitchFamily="18" charset="0"/>
              </a:endParaRPr>
            </a:p>
          </p:txBody>
        </p:sp>
        <p:graphicFrame>
          <p:nvGraphicFramePr>
            <p:cNvPr id="6" name="Diagrama 15">
              <a:extLst>
                <a:ext uri="{FF2B5EF4-FFF2-40B4-BE49-F238E27FC236}">
                  <a16:creationId xmlns:a16="http://schemas.microsoft.com/office/drawing/2014/main" id="{63372848-C533-1298-5582-AD894BFD47D0}"/>
                </a:ext>
              </a:extLst>
            </p:cNvPr>
            <p:cNvGraphicFramePr>
              <a:graphicFrameLocks/>
            </p:cNvGraphicFramePr>
            <p:nvPr/>
          </p:nvGraphicFramePr>
          <p:xfrm>
            <a:off x="-142875" y="4574139"/>
            <a:ext cx="3911600" cy="2579688"/>
          </p:xfrm>
          <a:graphic>
            <a:graphicData uri="http://schemas.openxmlformats.org/presentationml/2006/ole">
              <mc:AlternateContent xmlns:mc="http://schemas.openxmlformats.org/markup-compatibility/2006">
                <mc:Choice xmlns:v="urn:schemas-microsoft-com:vml" Requires="v">
                  <p:oleObj name="Diagrama" r:id="rId2" imgW="3920068" imgH="2584928" progId="Excel.Chart.8">
                    <p:embed/>
                  </p:oleObj>
                </mc:Choice>
                <mc:Fallback>
                  <p:oleObj name="Diagrama" r:id="rId2" imgW="3920068" imgH="2584928" progId="Excel.Chart.8">
                    <p:embed/>
                    <p:pic>
                      <p:nvPicPr>
                        <p:cNvPr id="6" name="Diagrama 15">
                          <a:extLst>
                            <a:ext uri="{FF2B5EF4-FFF2-40B4-BE49-F238E27FC236}">
                              <a16:creationId xmlns:a16="http://schemas.microsoft.com/office/drawing/2014/main" id="{63372848-C533-1298-5582-AD894BFD47D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4574139"/>
                          <a:ext cx="391160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odyklė dešinėn 9">
              <a:extLst>
                <a:ext uri="{FF2B5EF4-FFF2-40B4-BE49-F238E27FC236}">
                  <a16:creationId xmlns:a16="http://schemas.microsoft.com/office/drawing/2014/main" id="{AAC470F1-199B-3588-C9CA-2F01827B0873}"/>
                </a:ext>
              </a:extLst>
            </p:cNvPr>
            <p:cNvSpPr/>
            <p:nvPr/>
          </p:nvSpPr>
          <p:spPr>
            <a:xfrm flipH="1">
              <a:off x="2743304" y="2924055"/>
              <a:ext cx="570512" cy="394948"/>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dirty="0"/>
            </a:p>
          </p:txBody>
        </p:sp>
        <p:sp>
          <p:nvSpPr>
            <p:cNvPr id="8" name="Rodyklė aukštyn 10">
              <a:extLst>
                <a:ext uri="{FF2B5EF4-FFF2-40B4-BE49-F238E27FC236}">
                  <a16:creationId xmlns:a16="http://schemas.microsoft.com/office/drawing/2014/main" id="{35B9E260-180B-95FC-ABCD-BF4AB89150F5}"/>
                </a:ext>
              </a:extLst>
            </p:cNvPr>
            <p:cNvSpPr/>
            <p:nvPr/>
          </p:nvSpPr>
          <p:spPr>
            <a:xfrm>
              <a:off x="1256913" y="4222788"/>
              <a:ext cx="352665" cy="480807"/>
            </a:xfrm>
            <a:prstGeom prst="up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p>
          </p:txBody>
        </p:sp>
        <p:sp>
          <p:nvSpPr>
            <p:cNvPr id="9" name="Rodyklė žemyn 11">
              <a:extLst>
                <a:ext uri="{FF2B5EF4-FFF2-40B4-BE49-F238E27FC236}">
                  <a16:creationId xmlns:a16="http://schemas.microsoft.com/office/drawing/2014/main" id="{034C73F5-3EDA-830D-6391-A589F58F679C}"/>
                </a:ext>
              </a:extLst>
            </p:cNvPr>
            <p:cNvSpPr/>
            <p:nvPr/>
          </p:nvSpPr>
          <p:spPr>
            <a:xfrm>
              <a:off x="1841065" y="4227470"/>
              <a:ext cx="377523" cy="504224"/>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p>
          </p:txBody>
        </p:sp>
        <p:pic>
          <p:nvPicPr>
            <p:cNvPr id="10" name="Paveikslėlis 5">
              <a:extLst>
                <a:ext uri="{FF2B5EF4-FFF2-40B4-BE49-F238E27FC236}">
                  <a16:creationId xmlns:a16="http://schemas.microsoft.com/office/drawing/2014/main" id="{CB866608-3108-CCD3-2D70-7A346AD4AA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4556" y="1920220"/>
              <a:ext cx="3514725" cy="5257800"/>
            </a:xfrm>
            <a:prstGeom prst="rect">
              <a:avLst/>
            </a:prstGeom>
            <a:solidFill>
              <a:srgbClr val="FFFFFF"/>
            </a:solidFill>
            <a:ln w="12700">
              <a:solidFill>
                <a:srgbClr val="000000"/>
              </a:solidFill>
              <a:miter lim="800000"/>
              <a:headEnd/>
              <a:tailEnd/>
            </a:ln>
          </p:spPr>
        </p:pic>
      </p:grpSp>
      <p:sp>
        <p:nvSpPr>
          <p:cNvPr id="2" name="Text Placeholder 18">
            <a:extLst>
              <a:ext uri="{FF2B5EF4-FFF2-40B4-BE49-F238E27FC236}">
                <a16:creationId xmlns:a16="http://schemas.microsoft.com/office/drawing/2014/main" id="{F72AD494-17B5-03C2-3D67-57F379B115BE}"/>
              </a:ext>
            </a:extLst>
          </p:cNvPr>
          <p:cNvSpPr txBox="1">
            <a:spLocks/>
          </p:cNvSpPr>
          <p:nvPr/>
        </p:nvSpPr>
        <p:spPr>
          <a:xfrm>
            <a:off x="2167789" y="2510236"/>
            <a:ext cx="2654773" cy="749369"/>
          </a:xfrm>
          <a:prstGeom prst="rect">
            <a:avLst/>
          </a:prstGeom>
        </p:spPr>
        <p:txBody>
          <a:bodyPr>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t-LT" sz="2000" dirty="0"/>
              <a:t>Savarankiška </a:t>
            </a:r>
          </a:p>
          <a:p>
            <a:pPr marL="0" indent="0" algn="ctr">
              <a:buNone/>
            </a:pPr>
            <a:r>
              <a:rPr lang="lt-LT" sz="2000" dirty="0"/>
              <a:t>įmonė</a:t>
            </a:r>
          </a:p>
        </p:txBody>
      </p:sp>
    </p:spTree>
    <p:extLst>
      <p:ext uri="{BB962C8B-B14F-4D97-AF65-F5344CB8AC3E}">
        <p14:creationId xmlns:p14="http://schemas.microsoft.com/office/powerpoint/2010/main" val="1298734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B56900-19A2-055D-A85C-37FEC1E99B0E}"/>
              </a:ext>
            </a:extLst>
          </p:cNvPr>
          <p:cNvSpPr>
            <a:spLocks noGrp="1"/>
          </p:cNvSpPr>
          <p:nvPr>
            <p:ph type="body" sz="quarter" idx="13"/>
          </p:nvPr>
        </p:nvSpPr>
        <p:spPr>
          <a:xfrm>
            <a:off x="1765708" y="535369"/>
            <a:ext cx="8832188" cy="644207"/>
          </a:xfrm>
        </p:spPr>
        <p:txBody>
          <a:bodyPr/>
          <a:lstStyle/>
          <a:p>
            <a:r>
              <a:rPr lang="en-US" b="0" dirty="0"/>
              <a:t>SVV statuso nustatymas</a:t>
            </a:r>
            <a:r>
              <a:rPr lang="lt-LT" b="0" dirty="0"/>
              <a:t> (ryšiai)</a:t>
            </a:r>
            <a:endParaRPr lang="lt-LT" dirty="0"/>
          </a:p>
        </p:txBody>
      </p:sp>
      <p:grpSp>
        <p:nvGrpSpPr>
          <p:cNvPr id="5" name="Grupė 5">
            <a:extLst>
              <a:ext uri="{FF2B5EF4-FFF2-40B4-BE49-F238E27FC236}">
                <a16:creationId xmlns:a16="http://schemas.microsoft.com/office/drawing/2014/main" id="{9A08E698-7610-1AE1-386C-C2B18E8A4DE5}"/>
              </a:ext>
            </a:extLst>
          </p:cNvPr>
          <p:cNvGrpSpPr>
            <a:grpSpLocks/>
          </p:cNvGrpSpPr>
          <p:nvPr/>
        </p:nvGrpSpPr>
        <p:grpSpPr bwMode="auto">
          <a:xfrm>
            <a:off x="2643025" y="1655064"/>
            <a:ext cx="6107783" cy="4873752"/>
            <a:chOff x="-50800" y="1890713"/>
            <a:chExt cx="6778625" cy="5513387"/>
          </a:xfrm>
        </p:grpSpPr>
        <p:sp>
          <p:nvSpPr>
            <p:cNvPr id="6" name="Ovalas 15">
              <a:extLst>
                <a:ext uri="{FF2B5EF4-FFF2-40B4-BE49-F238E27FC236}">
                  <a16:creationId xmlns:a16="http://schemas.microsoft.com/office/drawing/2014/main" id="{9516B2F4-1CDA-0583-E06E-69B4CB76D637}"/>
                </a:ext>
              </a:extLst>
            </p:cNvPr>
            <p:cNvSpPr/>
            <p:nvPr/>
          </p:nvSpPr>
          <p:spPr>
            <a:xfrm>
              <a:off x="808038" y="2153730"/>
              <a:ext cx="1897062" cy="1862138"/>
            </a:xfrm>
            <a:prstGeom prst="ellipse">
              <a:avLst/>
            </a:prstGeom>
            <a:solidFill>
              <a:srgbClr val="92D050"/>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ltLang="lt-LT" sz="2000" dirty="0">
                <a:solidFill>
                  <a:schemeClr val="tx1"/>
                </a:solidFill>
                <a:ea typeface="ＭＳ Ｐゴシック" panose="020B0600070205080204" pitchFamily="34" charset="-128"/>
                <a:cs typeface="Times New Roman" panose="02020603050405020304" pitchFamily="18" charset="0"/>
              </a:endParaRPr>
            </a:p>
          </p:txBody>
        </p:sp>
        <p:graphicFrame>
          <p:nvGraphicFramePr>
            <p:cNvPr id="7" name="Diagrama 15">
              <a:extLst>
                <a:ext uri="{FF2B5EF4-FFF2-40B4-BE49-F238E27FC236}">
                  <a16:creationId xmlns:a16="http://schemas.microsoft.com/office/drawing/2014/main" id="{0DC14933-9FD7-2DC4-E336-1F2E1BA576E1}"/>
                </a:ext>
              </a:extLst>
            </p:cNvPr>
            <p:cNvGraphicFramePr>
              <a:graphicFrameLocks/>
            </p:cNvGraphicFramePr>
            <p:nvPr/>
          </p:nvGraphicFramePr>
          <p:xfrm>
            <a:off x="-50800" y="4824413"/>
            <a:ext cx="3911600" cy="2579687"/>
          </p:xfrm>
          <a:graphic>
            <a:graphicData uri="http://schemas.openxmlformats.org/presentationml/2006/ole">
              <mc:AlternateContent xmlns:mc="http://schemas.openxmlformats.org/markup-compatibility/2006">
                <mc:Choice xmlns:v="urn:schemas-microsoft-com:vml" Requires="v">
                  <p:oleObj name="Diagrama" r:id="rId2" imgW="3920068" imgH="2584928" progId="Excel.Chart.8">
                    <p:embed/>
                  </p:oleObj>
                </mc:Choice>
                <mc:Fallback>
                  <p:oleObj name="Diagrama" r:id="rId2" imgW="3920068" imgH="2584928" progId="Excel.Chart.8">
                    <p:embed/>
                    <p:pic>
                      <p:nvPicPr>
                        <p:cNvPr id="7" name="Diagrama 15">
                          <a:extLst>
                            <a:ext uri="{FF2B5EF4-FFF2-40B4-BE49-F238E27FC236}">
                              <a16:creationId xmlns:a16="http://schemas.microsoft.com/office/drawing/2014/main" id="{0DC14933-9FD7-2DC4-E336-1F2E1BA576E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4824413"/>
                          <a:ext cx="391160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odyklė dešinėn 9">
              <a:extLst>
                <a:ext uri="{FF2B5EF4-FFF2-40B4-BE49-F238E27FC236}">
                  <a16:creationId xmlns:a16="http://schemas.microsoft.com/office/drawing/2014/main" id="{8F866315-697E-3300-E5F6-B5117A883D3F}"/>
                </a:ext>
              </a:extLst>
            </p:cNvPr>
            <p:cNvSpPr/>
            <p:nvPr/>
          </p:nvSpPr>
          <p:spPr>
            <a:xfrm>
              <a:off x="2949575" y="2816225"/>
              <a:ext cx="566738" cy="393700"/>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p>
          </p:txBody>
        </p:sp>
        <p:sp>
          <p:nvSpPr>
            <p:cNvPr id="9" name="Rodyklė aukštyn 10">
              <a:extLst>
                <a:ext uri="{FF2B5EF4-FFF2-40B4-BE49-F238E27FC236}">
                  <a16:creationId xmlns:a16="http://schemas.microsoft.com/office/drawing/2014/main" id="{C370EE39-6ADA-94CF-5547-CD265BA8E73D}"/>
                </a:ext>
              </a:extLst>
            </p:cNvPr>
            <p:cNvSpPr/>
            <p:nvPr/>
          </p:nvSpPr>
          <p:spPr>
            <a:xfrm>
              <a:off x="1397000" y="4394200"/>
              <a:ext cx="352425" cy="481013"/>
            </a:xfrm>
            <a:prstGeom prst="up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p>
          </p:txBody>
        </p:sp>
        <p:sp>
          <p:nvSpPr>
            <p:cNvPr id="10" name="Rodyklė žemyn 11">
              <a:extLst>
                <a:ext uri="{FF2B5EF4-FFF2-40B4-BE49-F238E27FC236}">
                  <a16:creationId xmlns:a16="http://schemas.microsoft.com/office/drawing/2014/main" id="{EBFBE17B-F663-569D-9D62-4ABBEB11F5A9}"/>
                </a:ext>
              </a:extLst>
            </p:cNvPr>
            <p:cNvSpPr/>
            <p:nvPr/>
          </p:nvSpPr>
          <p:spPr>
            <a:xfrm>
              <a:off x="1897063" y="4394200"/>
              <a:ext cx="377825" cy="504825"/>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p>
          </p:txBody>
        </p:sp>
        <p:graphicFrame>
          <p:nvGraphicFramePr>
            <p:cNvPr id="11" name="Diagrama 12">
              <a:extLst>
                <a:ext uri="{FF2B5EF4-FFF2-40B4-BE49-F238E27FC236}">
                  <a16:creationId xmlns:a16="http://schemas.microsoft.com/office/drawing/2014/main" id="{53E5257B-0B10-A4D8-5585-13261A5D6D99}"/>
                </a:ext>
              </a:extLst>
            </p:cNvPr>
            <p:cNvGraphicFramePr>
              <a:graphicFrameLocks/>
            </p:cNvGraphicFramePr>
            <p:nvPr/>
          </p:nvGraphicFramePr>
          <p:xfrm>
            <a:off x="3179763" y="1890713"/>
            <a:ext cx="3548062" cy="2854325"/>
          </p:xfrm>
          <a:graphic>
            <a:graphicData uri="http://schemas.openxmlformats.org/presentationml/2006/ole">
              <mc:AlternateContent xmlns:mc="http://schemas.openxmlformats.org/markup-compatibility/2006">
                <mc:Choice xmlns:v="urn:schemas-microsoft-com:vml" Requires="v">
                  <p:oleObj name="Diagrama" r:id="rId4" imgW="3554276" imgH="2859272" progId="Excel.Chart.8">
                    <p:embed/>
                  </p:oleObj>
                </mc:Choice>
                <mc:Fallback>
                  <p:oleObj name="Diagrama" r:id="rId4" imgW="3554276" imgH="2859272" progId="Excel.Chart.8">
                    <p:embed/>
                    <p:pic>
                      <p:nvPicPr>
                        <p:cNvPr id="11" name="Diagrama 12">
                          <a:extLst>
                            <a:ext uri="{FF2B5EF4-FFF2-40B4-BE49-F238E27FC236}">
                              <a16:creationId xmlns:a16="http://schemas.microsoft.com/office/drawing/2014/main" id="{53E5257B-0B10-A4D8-5585-13261A5D6D9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9763" y="1890713"/>
                          <a:ext cx="3548062"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odyklė kairėn 14">
              <a:extLst>
                <a:ext uri="{FF2B5EF4-FFF2-40B4-BE49-F238E27FC236}">
                  <a16:creationId xmlns:a16="http://schemas.microsoft.com/office/drawing/2014/main" id="{E0148028-AEDF-27A3-4EC4-6BB9ACB642B3}"/>
                </a:ext>
              </a:extLst>
            </p:cNvPr>
            <p:cNvSpPr/>
            <p:nvPr/>
          </p:nvSpPr>
          <p:spPr>
            <a:xfrm>
              <a:off x="2944813" y="3332163"/>
              <a:ext cx="571500" cy="400050"/>
            </a:xfrm>
            <a:prstGeom prst="lef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a:p>
          </p:txBody>
        </p:sp>
      </p:grpSp>
      <p:sp>
        <p:nvSpPr>
          <p:cNvPr id="13" name="Text Placeholder 18">
            <a:extLst>
              <a:ext uri="{FF2B5EF4-FFF2-40B4-BE49-F238E27FC236}">
                <a16:creationId xmlns:a16="http://schemas.microsoft.com/office/drawing/2014/main" id="{567EB865-7FD2-A360-255D-26A9A109E1BF}"/>
              </a:ext>
            </a:extLst>
          </p:cNvPr>
          <p:cNvSpPr txBox="1">
            <a:spLocks/>
          </p:cNvSpPr>
          <p:nvPr/>
        </p:nvSpPr>
        <p:spPr>
          <a:xfrm>
            <a:off x="3499787" y="2356734"/>
            <a:ext cx="1543483" cy="749369"/>
          </a:xfrm>
          <a:prstGeom prst="rect">
            <a:avLst/>
          </a:prstGeom>
        </p:spPr>
        <p:txBody>
          <a:bodyPr>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lt-LT" sz="2000" dirty="0"/>
              <a:t>Nėra </a:t>
            </a:r>
          </a:p>
          <a:p>
            <a:pPr marL="0" indent="0" algn="ctr">
              <a:spcBef>
                <a:spcPts val="0"/>
              </a:spcBef>
              <a:buNone/>
            </a:pPr>
            <a:r>
              <a:rPr lang="lt-LT" sz="2000" dirty="0"/>
              <a:t>savarankiška</a:t>
            </a:r>
          </a:p>
          <a:p>
            <a:pPr algn="ctr">
              <a:spcBef>
                <a:spcPts val="0"/>
              </a:spcBef>
            </a:pPr>
            <a:endParaRPr lang="lt-LT" sz="2000" dirty="0"/>
          </a:p>
        </p:txBody>
      </p:sp>
    </p:spTree>
    <p:extLst>
      <p:ext uri="{BB962C8B-B14F-4D97-AF65-F5344CB8AC3E}">
        <p14:creationId xmlns:p14="http://schemas.microsoft.com/office/powerpoint/2010/main" val="2656928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B56900-19A2-055D-A85C-37FEC1E99B0E}"/>
              </a:ext>
            </a:extLst>
          </p:cNvPr>
          <p:cNvSpPr>
            <a:spLocks noGrp="1"/>
          </p:cNvSpPr>
          <p:nvPr>
            <p:ph type="body" sz="quarter" idx="13"/>
          </p:nvPr>
        </p:nvSpPr>
        <p:spPr>
          <a:xfrm>
            <a:off x="1765708" y="535369"/>
            <a:ext cx="9819740" cy="644207"/>
          </a:xfrm>
        </p:spPr>
        <p:txBody>
          <a:bodyPr/>
          <a:lstStyle/>
          <a:p>
            <a:r>
              <a:rPr lang="lt-LT" b="0" dirty="0"/>
              <a:t>Nepriskiriamas S</a:t>
            </a:r>
            <a:r>
              <a:rPr lang="en-US" b="0" dirty="0"/>
              <a:t>VV </a:t>
            </a:r>
            <a:r>
              <a:rPr lang="lt-LT" b="0" dirty="0"/>
              <a:t>subjektui (ryšiai)</a:t>
            </a:r>
            <a:endParaRPr lang="lt-LT" dirty="0"/>
          </a:p>
        </p:txBody>
      </p:sp>
      <p:grpSp>
        <p:nvGrpSpPr>
          <p:cNvPr id="2" name="Grupė 5">
            <a:extLst>
              <a:ext uri="{FF2B5EF4-FFF2-40B4-BE49-F238E27FC236}">
                <a16:creationId xmlns:a16="http://schemas.microsoft.com/office/drawing/2014/main" id="{6FE9D748-8BBE-11DC-A96C-5C4ECE707A00}"/>
              </a:ext>
            </a:extLst>
          </p:cNvPr>
          <p:cNvGrpSpPr>
            <a:grpSpLocks/>
          </p:cNvGrpSpPr>
          <p:nvPr/>
        </p:nvGrpSpPr>
        <p:grpSpPr bwMode="auto">
          <a:xfrm>
            <a:off x="2423160" y="1737360"/>
            <a:ext cx="3812072" cy="4928616"/>
            <a:chOff x="-50800" y="2177688"/>
            <a:chExt cx="3911600" cy="5226412"/>
          </a:xfrm>
        </p:grpSpPr>
        <p:sp>
          <p:nvSpPr>
            <p:cNvPr id="4" name="Ovalas 15">
              <a:extLst>
                <a:ext uri="{FF2B5EF4-FFF2-40B4-BE49-F238E27FC236}">
                  <a16:creationId xmlns:a16="http://schemas.microsoft.com/office/drawing/2014/main" id="{A0FC377B-C5C1-02A4-B588-83C591960DEA}"/>
                </a:ext>
              </a:extLst>
            </p:cNvPr>
            <p:cNvSpPr/>
            <p:nvPr/>
          </p:nvSpPr>
          <p:spPr>
            <a:xfrm>
              <a:off x="860726" y="2177688"/>
              <a:ext cx="2088548" cy="1989436"/>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lt-LT" altLang="lt-LT" sz="2000" b="1" dirty="0">
                  <a:solidFill>
                    <a:schemeClr val="tx1"/>
                  </a:solidFill>
                  <a:latin typeface="DM Sans" pitchFamily="2" charset="-70"/>
                  <a:ea typeface="Verdana" panose="020B0604030504040204" pitchFamily="34" charset="0"/>
                  <a:cs typeface="Times New Roman" panose="02020603050405020304" pitchFamily="18" charset="0"/>
                </a:rPr>
                <a:t>Didelė įmonė</a:t>
              </a:r>
            </a:p>
          </p:txBody>
        </p:sp>
        <p:graphicFrame>
          <p:nvGraphicFramePr>
            <p:cNvPr id="5" name="Diagrama 15">
              <a:extLst>
                <a:ext uri="{FF2B5EF4-FFF2-40B4-BE49-F238E27FC236}">
                  <a16:creationId xmlns:a16="http://schemas.microsoft.com/office/drawing/2014/main" id="{ADF0AD75-7017-1291-A220-0CC7E8E8FBAE}"/>
                </a:ext>
              </a:extLst>
            </p:cNvPr>
            <p:cNvGraphicFramePr>
              <a:graphicFrameLocks/>
            </p:cNvGraphicFramePr>
            <p:nvPr/>
          </p:nvGraphicFramePr>
          <p:xfrm>
            <a:off x="-50800" y="4824413"/>
            <a:ext cx="3911600" cy="2579687"/>
          </p:xfrm>
          <a:graphic>
            <a:graphicData uri="http://schemas.openxmlformats.org/presentationml/2006/ole">
              <mc:AlternateContent xmlns:mc="http://schemas.openxmlformats.org/markup-compatibility/2006">
                <mc:Choice xmlns:v="urn:schemas-microsoft-com:vml" Requires="v">
                  <p:oleObj name="Chart" r:id="rId2" imgW="3916609" imgH="2582991" progId="Excel.Chart.8">
                    <p:embed/>
                  </p:oleObj>
                </mc:Choice>
                <mc:Fallback>
                  <p:oleObj name="Chart" r:id="rId2" imgW="3916609" imgH="2582991" progId="Excel.Chart.8">
                    <p:embed/>
                    <p:pic>
                      <p:nvPicPr>
                        <p:cNvPr id="5" name="Diagrama 15">
                          <a:extLst>
                            <a:ext uri="{FF2B5EF4-FFF2-40B4-BE49-F238E27FC236}">
                              <a16:creationId xmlns:a16="http://schemas.microsoft.com/office/drawing/2014/main" id="{ADF0AD75-7017-1291-A220-0CC7E8E8FBAE}"/>
                            </a:ext>
                          </a:extLst>
                        </p:cNvPr>
                        <p:cNvPicPr>
                          <a:picLocks noChangeArrowheads="1"/>
                        </p:cNvPicPr>
                        <p:nvPr/>
                      </p:nvPicPr>
                      <p:blipFill>
                        <a:blip r:embed="rId3"/>
                        <a:srcRect/>
                        <a:stretch>
                          <a:fillRect/>
                        </a:stretch>
                      </p:blipFill>
                      <p:spPr bwMode="auto">
                        <a:xfrm>
                          <a:off x="-50800" y="4824413"/>
                          <a:ext cx="391160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odyklė aukštyn 10">
              <a:extLst>
                <a:ext uri="{FF2B5EF4-FFF2-40B4-BE49-F238E27FC236}">
                  <a16:creationId xmlns:a16="http://schemas.microsoft.com/office/drawing/2014/main" id="{08A64088-8A0D-7A8F-FB20-2501EF794DE5}"/>
                </a:ext>
              </a:extLst>
            </p:cNvPr>
            <p:cNvSpPr/>
            <p:nvPr/>
          </p:nvSpPr>
          <p:spPr>
            <a:xfrm>
              <a:off x="1397001" y="4399110"/>
              <a:ext cx="865843" cy="481013"/>
            </a:xfrm>
            <a:prstGeom prst="up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lt-LT" sz="1600">
                <a:latin typeface="Verdana" panose="020B0604030504040204" pitchFamily="34" charset="0"/>
                <a:ea typeface="Verdana" panose="020B0604030504040204" pitchFamily="34" charset="0"/>
              </a:endParaRPr>
            </a:p>
          </p:txBody>
        </p:sp>
      </p:grpSp>
      <p:sp>
        <p:nvSpPr>
          <p:cNvPr id="7" name="Text Placeholder 18">
            <a:extLst>
              <a:ext uri="{FF2B5EF4-FFF2-40B4-BE49-F238E27FC236}">
                <a16:creationId xmlns:a16="http://schemas.microsoft.com/office/drawing/2014/main" id="{E00F1AB9-6702-9822-670D-5F5B681D64B3}"/>
              </a:ext>
            </a:extLst>
          </p:cNvPr>
          <p:cNvSpPr txBox="1">
            <a:spLocks/>
          </p:cNvSpPr>
          <p:nvPr/>
        </p:nvSpPr>
        <p:spPr>
          <a:xfrm>
            <a:off x="5346899" y="5012758"/>
            <a:ext cx="4260516" cy="1129083"/>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000" kern="1200" spc="300">
                <a:solidFill>
                  <a:schemeClr val="accent6"/>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spc="0" dirty="0">
                <a:solidFill>
                  <a:srgbClr val="092D68"/>
                </a:solidFill>
                <a:latin typeface="DM Sans" pitchFamily="2" charset="-70"/>
                <a:ea typeface="Verdana" panose="020B0604030504040204" pitchFamily="34" charset="0"/>
              </a:rPr>
              <a:t>Tiesiogiai/ netiesiogiai </a:t>
            </a:r>
          </a:p>
          <a:p>
            <a:r>
              <a:rPr lang="lt-LT" spc="0" dirty="0">
                <a:solidFill>
                  <a:srgbClr val="092D68"/>
                </a:solidFill>
                <a:latin typeface="DM Sans" pitchFamily="2" charset="-70"/>
                <a:ea typeface="Verdana" panose="020B0604030504040204" pitchFamily="34" charset="0"/>
              </a:rPr>
              <a:t>(SVV įstatymo 3 str. 11p)</a:t>
            </a:r>
          </a:p>
          <a:p>
            <a:endParaRPr lang="lt-LT" dirty="0">
              <a:solidFill>
                <a:srgbClr val="092D68"/>
              </a:solidFill>
              <a:latin typeface="DM Sans" pitchFamily="2" charset="-70"/>
              <a:ea typeface="Verdana" panose="020B0604030504040204" pitchFamily="34" charset="0"/>
            </a:endParaRPr>
          </a:p>
        </p:txBody>
      </p:sp>
    </p:spTree>
    <p:extLst>
      <p:ext uri="{BB962C8B-B14F-4D97-AF65-F5344CB8AC3E}">
        <p14:creationId xmlns:p14="http://schemas.microsoft.com/office/powerpoint/2010/main" val="3693970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F6DEA-BB47-76FF-4E78-1BEEBE27DA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11B5408-CABE-2463-AE4F-5FDECEC5CF47}"/>
              </a:ext>
            </a:extLst>
          </p:cNvPr>
          <p:cNvSpPr>
            <a:spLocks noGrp="1"/>
          </p:cNvSpPr>
          <p:nvPr>
            <p:ph type="body" sz="quarter" idx="13"/>
          </p:nvPr>
        </p:nvSpPr>
        <p:spPr>
          <a:xfrm>
            <a:off x="1765708" y="535369"/>
            <a:ext cx="9819740" cy="644207"/>
          </a:xfrm>
        </p:spPr>
        <p:txBody>
          <a:bodyPr/>
          <a:lstStyle/>
          <a:p>
            <a:r>
              <a:rPr lang="lt-LT" b="0" dirty="0"/>
              <a:t>3.Reikalavimai valstybės pagalbai</a:t>
            </a:r>
            <a:endParaRPr lang="lt-LT" dirty="0"/>
          </a:p>
        </p:txBody>
      </p:sp>
      <p:sp>
        <p:nvSpPr>
          <p:cNvPr id="8" name="Text Placeholder 2">
            <a:extLst>
              <a:ext uri="{FF2B5EF4-FFF2-40B4-BE49-F238E27FC236}">
                <a16:creationId xmlns:a16="http://schemas.microsoft.com/office/drawing/2014/main" id="{82913890-AFDC-D236-B0E1-DEA3A8671EB5}"/>
              </a:ext>
            </a:extLst>
          </p:cNvPr>
          <p:cNvSpPr>
            <a:spLocks noGrp="1"/>
          </p:cNvSpPr>
          <p:nvPr>
            <p:ph type="body" sz="quarter" idx="10"/>
          </p:nvPr>
        </p:nvSpPr>
        <p:spPr>
          <a:xfrm>
            <a:off x="1368414" y="1683019"/>
            <a:ext cx="8529871" cy="3705444"/>
          </a:xfrm>
        </p:spPr>
        <p:txBody>
          <a:bodyPr>
            <a:noAutofit/>
          </a:bodyPr>
          <a:lstStyle/>
          <a:p>
            <a:pPr marL="431613" lvl="1" indent="0">
              <a:spcAft>
                <a:spcPts val="1088"/>
              </a:spcAft>
              <a:buNone/>
            </a:pPr>
            <a:r>
              <a:rPr lang="lt-LT" sz="2400" dirty="0">
                <a:solidFill>
                  <a:srgbClr val="092D68"/>
                </a:solidFill>
                <a:latin typeface="DM Sans" pitchFamily="2" charset="-70"/>
              </a:rPr>
              <a:t>3.1 Skatinamasis poveikis </a:t>
            </a:r>
          </a:p>
          <a:p>
            <a:pPr marL="431613" lvl="1" indent="0" algn="just">
              <a:spcAft>
                <a:spcPts val="1088"/>
              </a:spcAft>
              <a:buNone/>
            </a:pPr>
            <a:r>
              <a:rPr lang="lt-LT" sz="2400" dirty="0">
                <a:solidFill>
                  <a:srgbClr val="092D68"/>
                </a:solidFill>
                <a:latin typeface="DM Sans" pitchFamily="2" charset="-70"/>
              </a:rPr>
              <a:t>3.2 Pagalbos sumavimas</a:t>
            </a:r>
          </a:p>
          <a:p>
            <a:pPr marL="431613" lvl="1" indent="0" algn="just">
              <a:spcAft>
                <a:spcPts val="1088"/>
              </a:spcAft>
              <a:buNone/>
            </a:pPr>
            <a:r>
              <a:rPr lang="lt-LT" sz="2400" dirty="0">
                <a:solidFill>
                  <a:srgbClr val="092D68"/>
                </a:solidFill>
                <a:latin typeface="DM Sans" pitchFamily="2" charset="-70"/>
              </a:rPr>
              <a:t>3.3 651/2014 53 straipsnio nuostatos</a:t>
            </a:r>
          </a:p>
          <a:p>
            <a:pPr marL="431613" lvl="1" indent="0" algn="just">
              <a:spcAft>
                <a:spcPts val="1088"/>
              </a:spcAft>
              <a:buNone/>
            </a:pPr>
            <a:r>
              <a:rPr lang="lt-LT" sz="2400" dirty="0">
                <a:solidFill>
                  <a:srgbClr val="092D68"/>
                </a:solidFill>
                <a:latin typeface="DM Sans" pitchFamily="2" charset="-70"/>
              </a:rPr>
              <a:t>3.3 651/2014 54 straipsnio nuostatos</a:t>
            </a:r>
          </a:p>
          <a:p>
            <a:pPr marL="431613" lvl="1" indent="0" algn="just">
              <a:spcAft>
                <a:spcPts val="1088"/>
              </a:spcAft>
              <a:buNone/>
            </a:pPr>
            <a:endParaRPr lang="lt-LT" sz="1800" dirty="0">
              <a:solidFill>
                <a:srgbClr val="092D68"/>
              </a:solidFill>
              <a:latin typeface="DM Sans" pitchFamily="2" charset="-70"/>
            </a:endParaRPr>
          </a:p>
          <a:p>
            <a:pPr marL="431613" lvl="1" indent="0" algn="just">
              <a:spcAft>
                <a:spcPts val="1088"/>
              </a:spcAft>
              <a:buNone/>
            </a:pPr>
            <a:endParaRPr lang="lt-LT" sz="1800" dirty="0">
              <a:solidFill>
                <a:srgbClr val="092D68"/>
              </a:solidFill>
              <a:latin typeface="DM Sans" pitchFamily="2" charset="-70"/>
            </a:endParaRPr>
          </a:p>
          <a:p>
            <a:pPr marL="0" lvl="1" indent="-25587">
              <a:lnSpc>
                <a:spcPct val="130000"/>
              </a:lnSpc>
              <a:spcBef>
                <a:spcPts val="1000"/>
              </a:spcBef>
              <a:spcAft>
                <a:spcPts val="1088"/>
              </a:spcAft>
            </a:pPr>
            <a:endParaRPr lang="lt-LT" sz="1800" b="1" u="sng" dirty="0">
              <a:solidFill>
                <a:schemeClr val="bg1"/>
              </a:solidFill>
            </a:endParaRPr>
          </a:p>
          <a:p>
            <a:pPr marL="0" lvl="1" indent="-25587">
              <a:lnSpc>
                <a:spcPct val="130000"/>
              </a:lnSpc>
              <a:spcBef>
                <a:spcPts val="1000"/>
              </a:spcBef>
              <a:spcAft>
                <a:spcPts val="1088"/>
              </a:spcAft>
            </a:pPr>
            <a:endParaRPr lang="lt-LT" sz="1800" b="1" u="sng" dirty="0">
              <a:solidFill>
                <a:schemeClr val="bg1"/>
              </a:solidFill>
            </a:endParaRPr>
          </a:p>
          <a:p>
            <a:pPr marL="945963" lvl="1" indent="-514350" algn="just">
              <a:spcAft>
                <a:spcPts val="1088"/>
              </a:spcAft>
              <a:buFont typeface="+mj-lt"/>
              <a:buAutoNum type="arabicPeriod"/>
            </a:pPr>
            <a:endParaRPr lang="lt-LT" sz="1800" dirty="0">
              <a:solidFill>
                <a:schemeClr val="bg1"/>
              </a:solidFill>
            </a:endParaRPr>
          </a:p>
          <a:p>
            <a:pPr marL="945963" lvl="1" indent="-514350" algn="just">
              <a:spcAft>
                <a:spcPts val="1088"/>
              </a:spcAft>
              <a:buFont typeface="+mj-lt"/>
              <a:buAutoNum type="arabicPeriod"/>
            </a:pPr>
            <a:endParaRPr lang="lt-LT" sz="1800" dirty="0">
              <a:solidFill>
                <a:schemeClr val="bg1"/>
              </a:solidFill>
            </a:endParaRPr>
          </a:p>
          <a:p>
            <a:pPr indent="-25587">
              <a:spcAft>
                <a:spcPts val="1088"/>
              </a:spcAft>
            </a:pPr>
            <a:endParaRPr lang="lt-LT" sz="1800" b="1" dirty="0">
              <a:solidFill>
                <a:schemeClr val="bg1"/>
              </a:solidFill>
            </a:endParaRPr>
          </a:p>
          <a:p>
            <a:pPr indent="-25587">
              <a:spcAft>
                <a:spcPts val="1088"/>
              </a:spcAft>
            </a:pPr>
            <a:endParaRPr lang="lt-LT" sz="1800" b="1" dirty="0">
              <a:solidFill>
                <a:schemeClr val="bg1"/>
              </a:solidFill>
            </a:endParaRPr>
          </a:p>
          <a:p>
            <a:pPr indent="-25587">
              <a:spcAft>
                <a:spcPts val="1088"/>
              </a:spcAft>
            </a:pPr>
            <a:endParaRPr lang="lt-LT" sz="1800" b="1" dirty="0">
              <a:solidFill>
                <a:schemeClr val="bg1"/>
              </a:solidFill>
            </a:endParaRPr>
          </a:p>
        </p:txBody>
      </p:sp>
    </p:spTree>
    <p:extLst>
      <p:ext uri="{BB962C8B-B14F-4D97-AF65-F5344CB8AC3E}">
        <p14:creationId xmlns:p14="http://schemas.microsoft.com/office/powerpoint/2010/main" val="3809876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3517D-D8C9-73D0-FB68-BCD2C3833CC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00F12DE-515B-191D-995C-5023CC046162}"/>
              </a:ext>
            </a:extLst>
          </p:cNvPr>
          <p:cNvSpPr txBox="1"/>
          <p:nvPr/>
        </p:nvSpPr>
        <p:spPr>
          <a:xfrm>
            <a:off x="1510710" y="282160"/>
            <a:ext cx="9170580" cy="1815882"/>
          </a:xfrm>
          <a:prstGeom prst="rect">
            <a:avLst/>
          </a:prstGeom>
          <a:noFill/>
        </p:spPr>
        <p:txBody>
          <a:bodyPr wrap="square">
            <a:spAutoFit/>
          </a:bodyPr>
          <a:lstStyle/>
          <a:p>
            <a:pPr algn="just"/>
            <a:r>
              <a:rPr lang="lt-LT" sz="3600" dirty="0">
                <a:solidFill>
                  <a:srgbClr val="092D68"/>
                </a:solidFill>
                <a:latin typeface="DM Serif Display" pitchFamily="2" charset="0"/>
              </a:rPr>
              <a:t>3.1 Skatinamasis poveikis. Taikoma I kvietimui teikiant pagal 651/2014 54 str.</a:t>
            </a:r>
          </a:p>
          <a:p>
            <a:endParaRPr lang="lt-LT" sz="4000" dirty="0">
              <a:solidFill>
                <a:srgbClr val="092D68"/>
              </a:solidFill>
              <a:latin typeface="DM Serif Display" pitchFamily="2" charset="0"/>
            </a:endParaRPr>
          </a:p>
        </p:txBody>
      </p:sp>
      <p:pic>
        <p:nvPicPr>
          <p:cNvPr id="3" name="Picture 1">
            <a:extLst>
              <a:ext uri="{FF2B5EF4-FFF2-40B4-BE49-F238E27FC236}">
                <a16:creationId xmlns:a16="http://schemas.microsoft.com/office/drawing/2014/main" id="{65D53107-BDF1-2D17-EEB0-1571690912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1673" y="2208080"/>
            <a:ext cx="1740412" cy="164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dyklė dešinėn 3">
            <a:extLst>
              <a:ext uri="{FF2B5EF4-FFF2-40B4-BE49-F238E27FC236}">
                <a16:creationId xmlns:a16="http://schemas.microsoft.com/office/drawing/2014/main" id="{8D892BD3-2CE8-E6D3-A41C-76AE96F463C3}"/>
              </a:ext>
            </a:extLst>
          </p:cNvPr>
          <p:cNvSpPr/>
          <p:nvPr/>
        </p:nvSpPr>
        <p:spPr>
          <a:xfrm>
            <a:off x="3809440" y="2402524"/>
            <a:ext cx="887221" cy="10968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32"/>
          </a:p>
        </p:txBody>
      </p:sp>
      <p:pic>
        <p:nvPicPr>
          <p:cNvPr id="7" name="Paveikslėlis 2">
            <a:extLst>
              <a:ext uri="{FF2B5EF4-FFF2-40B4-BE49-F238E27FC236}">
                <a16:creationId xmlns:a16="http://schemas.microsoft.com/office/drawing/2014/main" id="{43303741-B9DC-CF00-285C-909220E7EEFB}"/>
              </a:ext>
            </a:extLst>
          </p:cNvPr>
          <p:cNvPicPr>
            <a:picLocks noChangeAspect="1"/>
          </p:cNvPicPr>
          <p:nvPr/>
        </p:nvPicPr>
        <p:blipFill>
          <a:blip r:embed="rId3"/>
          <a:stretch>
            <a:fillRect/>
          </a:stretch>
        </p:blipFill>
        <p:spPr>
          <a:xfrm>
            <a:off x="5154016" y="2208080"/>
            <a:ext cx="1515471" cy="1500007"/>
          </a:xfrm>
          <a:prstGeom prst="rect">
            <a:avLst/>
          </a:prstGeom>
        </p:spPr>
      </p:pic>
      <p:sp>
        <p:nvSpPr>
          <p:cNvPr id="10" name="Rodyklė dešinėn 3">
            <a:extLst>
              <a:ext uri="{FF2B5EF4-FFF2-40B4-BE49-F238E27FC236}">
                <a16:creationId xmlns:a16="http://schemas.microsoft.com/office/drawing/2014/main" id="{72E5202C-89DA-63B8-34C8-885C0DE0311C}"/>
              </a:ext>
            </a:extLst>
          </p:cNvPr>
          <p:cNvSpPr/>
          <p:nvPr/>
        </p:nvSpPr>
        <p:spPr>
          <a:xfrm>
            <a:off x="7126842" y="2397600"/>
            <a:ext cx="887221" cy="10968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32" dirty="0"/>
          </a:p>
        </p:txBody>
      </p:sp>
      <p:pic>
        <p:nvPicPr>
          <p:cNvPr id="11" name="Picture 4">
            <a:extLst>
              <a:ext uri="{FF2B5EF4-FFF2-40B4-BE49-F238E27FC236}">
                <a16:creationId xmlns:a16="http://schemas.microsoft.com/office/drawing/2014/main" id="{0235CDDB-FADD-8FE8-AE66-1BE1F472CE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65683" y="2196015"/>
            <a:ext cx="1596457" cy="15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DB1C2AB1-9271-8C28-1714-017449B5FE21}"/>
              </a:ext>
            </a:extLst>
          </p:cNvPr>
          <p:cNvSpPr txBox="1"/>
          <p:nvPr/>
        </p:nvSpPr>
        <p:spPr>
          <a:xfrm>
            <a:off x="1611673" y="4455476"/>
            <a:ext cx="9388021" cy="646331"/>
          </a:xfrm>
          <a:prstGeom prst="rect">
            <a:avLst/>
          </a:prstGeom>
          <a:noFill/>
        </p:spPr>
        <p:txBody>
          <a:bodyPr wrap="square">
            <a:spAutoFit/>
          </a:bodyPr>
          <a:lstStyle/>
          <a:p>
            <a:pPr algn="just"/>
            <a:r>
              <a:rPr lang="lt-LT" sz="1800" dirty="0">
                <a:latin typeface="EUAlbertina-Regu"/>
              </a:rPr>
              <a:t>Pagalba turi skatinamąjį poveikį, jei, prieš pradėdamas vykdyti su projektu ar veikla susijusius darbus, Pareiškėjas pateikia rašytinę paraišką gauti pagalbą.</a:t>
            </a:r>
            <a:endParaRPr lang="en-GB" sz="1400" dirty="0"/>
          </a:p>
        </p:txBody>
      </p:sp>
    </p:spTree>
    <p:extLst>
      <p:ext uri="{BB962C8B-B14F-4D97-AF65-F5344CB8AC3E}">
        <p14:creationId xmlns:p14="http://schemas.microsoft.com/office/powerpoint/2010/main" val="529621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5E914EF3-DD21-6554-5FE7-AD82200148B9}"/>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8B46D41A-2FF4-3F52-CBC5-BDBFA23F41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a:extLst>
              <a:ext uri="{FF2B5EF4-FFF2-40B4-BE49-F238E27FC236}">
                <a16:creationId xmlns:a16="http://schemas.microsoft.com/office/drawing/2014/main" id="{6558A0EA-DA25-2613-F030-EADAB1E359F1}"/>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16" name="Text Placeholder 2">
            <a:extLst>
              <a:ext uri="{FF2B5EF4-FFF2-40B4-BE49-F238E27FC236}">
                <a16:creationId xmlns:a16="http://schemas.microsoft.com/office/drawing/2014/main" id="{2CB991A4-EE9C-29DC-FA31-1C68A303DE50}"/>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lang="lt-LT" dirty="0"/>
              <a:t>3.2 Pagalbos sumavimas</a:t>
            </a:r>
            <a:endParaRPr kumimoji="0" lang="lt-LT" sz="4400" b="0" i="0" u="none" strike="noStrike" kern="1200" cap="none" spc="40" normalizeH="0" baseline="0" noProof="0" dirty="0">
              <a:ln>
                <a:noFill/>
              </a:ln>
              <a:solidFill>
                <a:srgbClr val="092E68"/>
              </a:solidFill>
              <a:effectLst/>
              <a:uLnTx/>
              <a:uFillTx/>
              <a:latin typeface="DM Serif Display" pitchFamily="2" charset="0"/>
            </a:endParaRPr>
          </a:p>
        </p:txBody>
      </p:sp>
      <p:sp>
        <p:nvSpPr>
          <p:cNvPr id="2" name="Text Placeholder 1">
            <a:extLst>
              <a:ext uri="{FF2B5EF4-FFF2-40B4-BE49-F238E27FC236}">
                <a16:creationId xmlns:a16="http://schemas.microsoft.com/office/drawing/2014/main" id="{56FBE3AF-99F3-1F59-0E49-B443E1E2A5B1}"/>
              </a:ext>
            </a:extLst>
          </p:cNvPr>
          <p:cNvSpPr txBox="1">
            <a:spLocks/>
          </p:cNvSpPr>
          <p:nvPr/>
        </p:nvSpPr>
        <p:spPr>
          <a:xfrm>
            <a:off x="1416048" y="1272098"/>
            <a:ext cx="10188123" cy="4619038"/>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lgn="just">
              <a:buClr>
                <a:srgbClr val="142D64"/>
              </a:buClr>
              <a:buFont typeface="Poppins" panose="00000500000000000000" pitchFamily="2" charset="-70"/>
              <a:buChar char="।"/>
            </a:pPr>
            <a:endParaRPr lang="lt-LT" sz="2000" dirty="0">
              <a:latin typeface="Poppins" panose="00000500000000000000" pitchFamily="2" charset="-70"/>
            </a:endParaRPr>
          </a:p>
        </p:txBody>
      </p:sp>
      <p:grpSp>
        <p:nvGrpSpPr>
          <p:cNvPr id="4" name="Group 3">
            <a:extLst>
              <a:ext uri="{FF2B5EF4-FFF2-40B4-BE49-F238E27FC236}">
                <a16:creationId xmlns:a16="http://schemas.microsoft.com/office/drawing/2014/main" id="{3CA155D1-01F0-A727-D396-E18AFB777CDD}"/>
              </a:ext>
            </a:extLst>
          </p:cNvPr>
          <p:cNvGrpSpPr>
            <a:grpSpLocks/>
          </p:cNvGrpSpPr>
          <p:nvPr/>
        </p:nvGrpSpPr>
        <p:grpSpPr bwMode="auto">
          <a:xfrm>
            <a:off x="1416047" y="1411866"/>
            <a:ext cx="8777869" cy="5052431"/>
            <a:chOff x="679648" y="1577133"/>
            <a:chExt cx="6223579" cy="3973773"/>
          </a:xfrm>
        </p:grpSpPr>
        <p:graphicFrame>
          <p:nvGraphicFramePr>
            <p:cNvPr id="5" name="Diagram 4">
              <a:extLst>
                <a:ext uri="{FF2B5EF4-FFF2-40B4-BE49-F238E27FC236}">
                  <a16:creationId xmlns:a16="http://schemas.microsoft.com/office/drawing/2014/main" id="{496DA931-51F5-C97B-F0F6-3A814F987897}"/>
                </a:ext>
              </a:extLst>
            </p:cNvPr>
            <p:cNvGraphicFramePr/>
            <p:nvPr>
              <p:extLst>
                <p:ext uri="{D42A27DB-BD31-4B8C-83A1-F6EECF244321}">
                  <p14:modId xmlns:p14="http://schemas.microsoft.com/office/powerpoint/2010/main" val="3517598415"/>
                </p:ext>
              </p:extLst>
            </p:nvPr>
          </p:nvGraphicFramePr>
          <p:xfrm>
            <a:off x="807227" y="2501041"/>
            <a:ext cx="6096000" cy="30498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ight Brace 5">
              <a:extLst>
                <a:ext uri="{FF2B5EF4-FFF2-40B4-BE49-F238E27FC236}">
                  <a16:creationId xmlns:a16="http://schemas.microsoft.com/office/drawing/2014/main" id="{A1E7732E-9499-0029-BEE6-59114F5A4C8B}"/>
                </a:ext>
              </a:extLst>
            </p:cNvPr>
            <p:cNvSpPr/>
            <p:nvPr/>
          </p:nvSpPr>
          <p:spPr>
            <a:xfrm rot="16200000">
              <a:off x="2265104" y="1219416"/>
              <a:ext cx="287704" cy="3079622"/>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defTabSz="472171" fontAlgn="base">
                <a:spcBef>
                  <a:spcPct val="0"/>
                </a:spcBef>
                <a:spcAft>
                  <a:spcPct val="0"/>
                </a:spcAft>
                <a:defRPr/>
              </a:pPr>
              <a:endParaRPr lang="en-GB" sz="1904">
                <a:solidFill>
                  <a:prstClr val="black"/>
                </a:solidFill>
                <a:latin typeface="Century Gothic" panose="020B0502020202020204" pitchFamily="34" charset="0"/>
              </a:endParaRPr>
            </a:p>
          </p:txBody>
        </p:sp>
        <p:sp>
          <p:nvSpPr>
            <p:cNvPr id="8" name="TextBox 7">
              <a:extLst>
                <a:ext uri="{FF2B5EF4-FFF2-40B4-BE49-F238E27FC236}">
                  <a16:creationId xmlns:a16="http://schemas.microsoft.com/office/drawing/2014/main" id="{0B7DDF54-5874-0EFF-1D52-C709CBF46B90}"/>
                </a:ext>
              </a:extLst>
            </p:cNvPr>
            <p:cNvSpPr txBox="1">
              <a:spLocks noChangeArrowheads="1"/>
            </p:cNvSpPr>
            <p:nvPr/>
          </p:nvSpPr>
          <p:spPr bwMode="auto">
            <a:xfrm>
              <a:off x="679648" y="2247406"/>
              <a:ext cx="3458614" cy="29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defTabSz="472171" fontAlgn="base">
                <a:spcBef>
                  <a:spcPct val="0"/>
                </a:spcBef>
                <a:spcAft>
                  <a:spcPct val="0"/>
                </a:spcAft>
              </a:pPr>
              <a:r>
                <a:rPr lang="lt-LT" altLang="en-US" sz="1814" i="1" dirty="0">
                  <a:solidFill>
                    <a:prstClr val="black"/>
                  </a:solidFill>
                  <a:latin typeface="Century Gothic" panose="020B0502020202020204" pitchFamily="34" charset="0"/>
                  <a:cs typeface="Arial" panose="020B0604020202020204" pitchFamily="34" charset="0"/>
                </a:rPr>
                <a:t>Valstybės ištekliai</a:t>
              </a:r>
              <a:endParaRPr lang="en-GB" altLang="en-US" sz="1814" i="1" dirty="0">
                <a:solidFill>
                  <a:prstClr val="black"/>
                </a:solidFill>
                <a:latin typeface="Century Gothic" panose="020B0502020202020204" pitchFamily="34" charset="0"/>
                <a:cs typeface="Arial" panose="020B0604020202020204" pitchFamily="34" charset="0"/>
              </a:endParaRPr>
            </a:p>
          </p:txBody>
        </p:sp>
        <p:sp>
          <p:nvSpPr>
            <p:cNvPr id="9" name="Right Brace 8">
              <a:extLst>
                <a:ext uri="{FF2B5EF4-FFF2-40B4-BE49-F238E27FC236}">
                  <a16:creationId xmlns:a16="http://schemas.microsoft.com/office/drawing/2014/main" id="{243D6ECC-9F51-B0AC-992B-2A14A0D09777}"/>
                </a:ext>
              </a:extLst>
            </p:cNvPr>
            <p:cNvSpPr/>
            <p:nvPr/>
          </p:nvSpPr>
          <p:spPr>
            <a:xfrm rot="16200000">
              <a:off x="3669335" y="-852389"/>
              <a:ext cx="256260" cy="585664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defTabSz="472171" fontAlgn="base">
                <a:spcBef>
                  <a:spcPct val="0"/>
                </a:spcBef>
                <a:spcAft>
                  <a:spcPct val="0"/>
                </a:spcAft>
                <a:defRPr/>
              </a:pPr>
              <a:endParaRPr lang="en-GB" sz="1904">
                <a:solidFill>
                  <a:prstClr val="black"/>
                </a:solidFill>
                <a:latin typeface="Century Gothic" panose="020B0502020202020204" pitchFamily="34" charset="0"/>
              </a:endParaRPr>
            </a:p>
          </p:txBody>
        </p:sp>
        <p:sp>
          <p:nvSpPr>
            <p:cNvPr id="10" name="TextBox 9">
              <a:extLst>
                <a:ext uri="{FF2B5EF4-FFF2-40B4-BE49-F238E27FC236}">
                  <a16:creationId xmlns:a16="http://schemas.microsoft.com/office/drawing/2014/main" id="{F71F3090-60DE-0180-C6CA-24A48BB6D738}"/>
                </a:ext>
              </a:extLst>
            </p:cNvPr>
            <p:cNvSpPr txBox="1">
              <a:spLocks noChangeArrowheads="1"/>
            </p:cNvSpPr>
            <p:nvPr/>
          </p:nvSpPr>
          <p:spPr bwMode="auto">
            <a:xfrm>
              <a:off x="1803453" y="1577133"/>
              <a:ext cx="4462694" cy="29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defTabSz="472171" fontAlgn="base">
                <a:spcBef>
                  <a:spcPct val="0"/>
                </a:spcBef>
                <a:spcAft>
                  <a:spcPct val="0"/>
                </a:spcAft>
              </a:pPr>
              <a:r>
                <a:rPr lang="lt-LT" altLang="en-US" sz="1814" i="1" dirty="0">
                  <a:solidFill>
                    <a:prstClr val="black"/>
                  </a:solidFill>
                  <a:latin typeface="Century Gothic" panose="020B0502020202020204" pitchFamily="34" charset="0"/>
                  <a:cs typeface="Arial" panose="020B0604020202020204" pitchFamily="34" charset="0"/>
                </a:rPr>
                <a:t>Tinkamos finansuoti išlaidos</a:t>
              </a:r>
              <a:r>
                <a:rPr lang="en-US" altLang="en-US" sz="1814" i="1" dirty="0">
                  <a:solidFill>
                    <a:prstClr val="black"/>
                  </a:solidFill>
                  <a:latin typeface="Century Gothic" panose="020B0502020202020204" pitchFamily="34" charset="0"/>
                  <a:cs typeface="Arial" panose="020B0604020202020204" pitchFamily="34" charset="0"/>
                </a:rPr>
                <a:t> (TFI)</a:t>
              </a:r>
              <a:endParaRPr lang="en-GB" altLang="en-US" sz="1814" i="1" dirty="0">
                <a:solidFill>
                  <a:prstClr val="black"/>
                </a:solidFill>
                <a:latin typeface="Century Gothic" panose="020B0502020202020204" pitchFamily="34" charset="0"/>
                <a:cs typeface="Arial" panose="020B0604020202020204" pitchFamily="34" charset="0"/>
              </a:endParaRPr>
            </a:p>
          </p:txBody>
        </p:sp>
      </p:grpSp>
    </p:spTree>
    <p:extLst>
      <p:ext uri="{BB962C8B-B14F-4D97-AF65-F5344CB8AC3E}">
        <p14:creationId xmlns:p14="http://schemas.microsoft.com/office/powerpoint/2010/main" val="2549551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A3B5FE-50C0-FB0E-1925-2B95E8CF1A57}"/>
              </a:ext>
            </a:extLst>
          </p:cNvPr>
          <p:cNvSpPr>
            <a:spLocks noGrp="1"/>
          </p:cNvSpPr>
          <p:nvPr>
            <p:ph type="body" sz="quarter" idx="13"/>
          </p:nvPr>
        </p:nvSpPr>
        <p:spPr>
          <a:xfrm>
            <a:off x="1424861" y="468389"/>
            <a:ext cx="9667798" cy="982535"/>
          </a:xfrm>
        </p:spPr>
        <p:txBody>
          <a:bodyPr/>
          <a:lstStyle/>
          <a:p>
            <a:pPr algn="just"/>
            <a:r>
              <a:rPr lang="lt-LT" dirty="0"/>
              <a:t>3</a:t>
            </a:r>
            <a:r>
              <a:rPr lang="lt-LT" i="0" dirty="0"/>
              <a:t>.3 </a:t>
            </a:r>
            <a:r>
              <a:rPr lang="lt-LT" dirty="0"/>
              <a:t>I kvietimas. </a:t>
            </a:r>
            <a:r>
              <a:rPr lang="lt-LT" i="0" dirty="0"/>
              <a:t>Specialiosios BBIR 53 straipsnio nuostatos</a:t>
            </a:r>
            <a:endParaRPr lang="lt-LT" dirty="0"/>
          </a:p>
        </p:txBody>
      </p:sp>
      <p:sp>
        <p:nvSpPr>
          <p:cNvPr id="5" name="Stačiakampis 2">
            <a:extLst>
              <a:ext uri="{FF2B5EF4-FFF2-40B4-BE49-F238E27FC236}">
                <a16:creationId xmlns:a16="http://schemas.microsoft.com/office/drawing/2014/main" id="{E706E7BD-3A16-0DDB-C6AB-4F469516338A}"/>
              </a:ext>
            </a:extLst>
          </p:cNvPr>
          <p:cNvSpPr/>
          <p:nvPr/>
        </p:nvSpPr>
        <p:spPr>
          <a:xfrm>
            <a:off x="1352697" y="2393911"/>
            <a:ext cx="9812127" cy="1667123"/>
          </a:xfrm>
          <a:prstGeom prst="rect">
            <a:avLst/>
          </a:prstGeom>
        </p:spPr>
        <p:txBody>
          <a:bodyPr wrap="square">
            <a:spAutoFit/>
          </a:bodyPr>
          <a:lstStyle/>
          <a:p>
            <a:pPr>
              <a:spcAft>
                <a:spcPts val="1088"/>
              </a:spcAft>
            </a:pPr>
            <a:endParaRPr lang="lt-LT" sz="2800" dirty="0">
              <a:solidFill>
                <a:srgbClr val="092D68"/>
              </a:solidFill>
              <a:latin typeface="DM Sans" pitchFamily="2" charset="-70"/>
              <a:ea typeface="Verdana" panose="020B0604030504040204" pitchFamily="34" charset="0"/>
              <a:cs typeface="Times New Roman" panose="02020603050405020304" pitchFamily="18" charset="0"/>
            </a:endParaRPr>
          </a:p>
          <a:p>
            <a:pPr>
              <a:spcAft>
                <a:spcPts val="1088"/>
              </a:spcAft>
            </a:pPr>
            <a:endParaRPr lang="lt-LT" sz="2800" dirty="0">
              <a:solidFill>
                <a:srgbClr val="092D68"/>
              </a:solidFill>
              <a:latin typeface="DM Sans" pitchFamily="2" charset="-70"/>
              <a:ea typeface="Verdana" panose="020B0604030504040204" pitchFamily="34" charset="0"/>
              <a:cs typeface="Times New Roman" panose="02020603050405020304" pitchFamily="18" charset="0"/>
            </a:endParaRPr>
          </a:p>
          <a:p>
            <a:pPr>
              <a:spcAft>
                <a:spcPts val="1088"/>
              </a:spcAft>
            </a:pPr>
            <a:endParaRPr lang="lt-LT" sz="2800" dirty="0">
              <a:solidFill>
                <a:srgbClr val="092D68"/>
              </a:solidFill>
              <a:latin typeface="DM Sans" pitchFamily="2" charset="-70"/>
              <a:ea typeface="Verdan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F1650D9-BFC1-C72C-A267-BA951013BAD6}"/>
              </a:ext>
            </a:extLst>
          </p:cNvPr>
          <p:cNvSpPr txBox="1"/>
          <p:nvPr/>
        </p:nvSpPr>
        <p:spPr>
          <a:xfrm>
            <a:off x="1424862" y="1789236"/>
            <a:ext cx="9667798" cy="4524315"/>
          </a:xfrm>
          <a:prstGeom prst="rect">
            <a:avLst/>
          </a:prstGeom>
          <a:noFill/>
        </p:spPr>
        <p:txBody>
          <a:bodyPr wrap="square">
            <a:spAutoFit/>
          </a:bodyPr>
          <a:lstStyle/>
          <a:p>
            <a:pPr marL="342900" lvl="1" indent="-342900">
              <a:buClr>
                <a:schemeClr val="accent1"/>
              </a:buClr>
              <a:buFont typeface="Arial" panose="020B0604020202020204" pitchFamily="34" charset="0"/>
              <a:buChar char="•"/>
            </a:pPr>
            <a:r>
              <a:rPr lang="lt-LT" sz="2400" dirty="0">
                <a:solidFill>
                  <a:srgbClr val="092D68"/>
                </a:solidFill>
                <a:latin typeface="DM Sans" pitchFamily="2" charset="-70"/>
              </a:rPr>
              <a:t>Pagalba teikiama </a:t>
            </a:r>
            <a:r>
              <a:rPr lang="lt-LT" sz="2400" u="sng" dirty="0">
                <a:solidFill>
                  <a:srgbClr val="092D68"/>
                </a:solidFill>
                <a:latin typeface="DM Sans" pitchFamily="2" charset="-70"/>
              </a:rPr>
              <a:t>kultūros tikslams, kultūrinei veiklai;</a:t>
            </a:r>
          </a:p>
          <a:p>
            <a:pPr marL="342900" lvl="1" indent="-342900" algn="just">
              <a:buClr>
                <a:schemeClr val="accent1"/>
              </a:buClr>
              <a:buFont typeface="Arial" panose="020B0604020202020204" pitchFamily="34" charset="0"/>
              <a:buChar char="•"/>
            </a:pPr>
            <a:endParaRPr lang="lt-LT" sz="2400" dirty="0">
              <a:solidFill>
                <a:srgbClr val="092D68"/>
              </a:solidFill>
              <a:latin typeface="DM Sans" pitchFamily="2" charset="-70"/>
            </a:endParaRPr>
          </a:p>
          <a:p>
            <a:pPr marL="342900" lvl="1" indent="-342900" algn="just">
              <a:buClr>
                <a:schemeClr val="accent1"/>
              </a:buClr>
              <a:buFont typeface="Arial" panose="020B0604020202020204" pitchFamily="34" charset="0"/>
              <a:buChar char="•"/>
            </a:pPr>
            <a:r>
              <a:rPr lang="lt-LT" sz="2400" dirty="0">
                <a:solidFill>
                  <a:srgbClr val="092D68"/>
                </a:solidFill>
                <a:latin typeface="DM Sans" pitchFamily="2" charset="-70"/>
              </a:rPr>
              <a:t>Infrastruktūros bent 80 % arba laiko, arba vietos pajėgumo per metus yra naudojama kultūros tikslams visą jos gyvavimo laikotarpį;</a:t>
            </a:r>
          </a:p>
          <a:p>
            <a:pPr marL="342900" lvl="1" indent="-342900">
              <a:buClr>
                <a:schemeClr val="accent1"/>
              </a:buClr>
              <a:buFont typeface="Arial" panose="020B0604020202020204" pitchFamily="34" charset="0"/>
              <a:buChar char="•"/>
            </a:pPr>
            <a:endParaRPr lang="lt-LT" sz="2400" dirty="0">
              <a:solidFill>
                <a:srgbClr val="092D68"/>
              </a:solidFill>
              <a:latin typeface="DM Sans" pitchFamily="2" charset="-70"/>
            </a:endParaRPr>
          </a:p>
          <a:p>
            <a:pPr marL="342900" lvl="1" indent="-342900" algn="just">
              <a:buClr>
                <a:schemeClr val="accent1"/>
              </a:buClr>
              <a:buFont typeface="Arial" panose="020B0604020202020204" pitchFamily="34" charset="0"/>
              <a:buChar char="•"/>
            </a:pPr>
            <a:r>
              <a:rPr lang="lt-LT" sz="2400" dirty="0">
                <a:solidFill>
                  <a:srgbClr val="092D68"/>
                </a:solidFill>
                <a:latin typeface="DM Sans" pitchFamily="2" charset="-70"/>
              </a:rPr>
              <a:t>Didžiausias pagalbos dydis iki 80 % tinkamų finansuoti išlaidų</a:t>
            </a:r>
            <a:r>
              <a:rPr lang="en-US" sz="2400" dirty="0">
                <a:solidFill>
                  <a:srgbClr val="092D68"/>
                </a:solidFill>
                <a:latin typeface="DM Sans" pitchFamily="2" charset="-70"/>
              </a:rPr>
              <a:t> kai </a:t>
            </a:r>
            <a:r>
              <a:rPr lang="en-US" sz="2400" dirty="0" err="1">
                <a:solidFill>
                  <a:srgbClr val="092D68"/>
                </a:solidFill>
                <a:latin typeface="DM Sans" pitchFamily="2" charset="-70"/>
              </a:rPr>
              <a:t>taikoma</a:t>
            </a:r>
            <a:r>
              <a:rPr lang="en-US" sz="2400" dirty="0">
                <a:solidFill>
                  <a:srgbClr val="092D68"/>
                </a:solidFill>
                <a:latin typeface="DM Sans" pitchFamily="2" charset="-70"/>
              </a:rPr>
              <a:t> BBIR 53 str. 8 </a:t>
            </a:r>
            <a:r>
              <a:rPr lang="en-US" sz="2400" dirty="0" err="1">
                <a:solidFill>
                  <a:srgbClr val="092D68"/>
                </a:solidFill>
                <a:latin typeface="DM Sans" pitchFamily="2" charset="-70"/>
              </a:rPr>
              <a:t>dalis</a:t>
            </a:r>
            <a:r>
              <a:rPr lang="lt-LT" sz="2400" dirty="0">
                <a:solidFill>
                  <a:srgbClr val="092D68"/>
                </a:solidFill>
                <a:latin typeface="DM Sans" pitchFamily="2" charset="-70"/>
              </a:rPr>
              <a:t> (jei pagalbos dydis susumavus visus išteklius neviršija 2,2 mln. EUR) ir iki 70 % muzikos ir literatūros, įskaitant vertimus, kūrinių rašymui, redagavimui, gamybai, platinimui, skaitmeninimui ir leidybai.</a:t>
            </a:r>
            <a:endParaRPr lang="en-US" sz="2400" dirty="0">
              <a:solidFill>
                <a:srgbClr val="092D68"/>
              </a:solidFill>
              <a:latin typeface="DM Sans" pitchFamily="2" charset="-70"/>
            </a:endParaRPr>
          </a:p>
          <a:p>
            <a:pPr marL="0" lvl="1">
              <a:buClr>
                <a:schemeClr val="accent1"/>
              </a:buClr>
            </a:pPr>
            <a:r>
              <a:rPr lang="lt-LT" sz="2400" dirty="0">
                <a:solidFill>
                  <a:srgbClr val="092D68"/>
                </a:solidFill>
                <a:latin typeface="DM Sans" pitchFamily="2" charset="-70"/>
              </a:rPr>
              <a:t> </a:t>
            </a:r>
            <a:endParaRPr lang="en-US" sz="2400" dirty="0">
              <a:solidFill>
                <a:srgbClr val="092D68"/>
              </a:solidFill>
              <a:latin typeface="DM Sans" pitchFamily="2" charset="-70"/>
            </a:endParaRPr>
          </a:p>
        </p:txBody>
      </p:sp>
    </p:spTree>
    <p:extLst>
      <p:ext uri="{BB962C8B-B14F-4D97-AF65-F5344CB8AC3E}">
        <p14:creationId xmlns:p14="http://schemas.microsoft.com/office/powerpoint/2010/main" val="241422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BCA61310-2779-7BA6-2D6C-D890D49001D5}"/>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65B94296-719A-C742-5B64-B20D6D4540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1C38DBB0-DD2B-7E96-CFEF-27CFF6D7445A}"/>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1. </a:t>
            </a:r>
            <a:r>
              <a:rPr kumimoji="0" lang="en-US" sz="4400" b="0" i="0" u="none" strike="noStrike" kern="1200" cap="none" spc="40" normalizeH="0" baseline="0" noProof="0" dirty="0">
                <a:ln>
                  <a:noFill/>
                </a:ln>
                <a:solidFill>
                  <a:srgbClr val="092E68"/>
                </a:solidFill>
                <a:effectLst/>
                <a:uLnTx/>
                <a:uFillTx/>
                <a:latin typeface="DM Serif Display" pitchFamily="2" charset="0"/>
              </a:rPr>
              <a:t>Kas </a:t>
            </a:r>
            <a:r>
              <a:rPr kumimoji="0" lang="lt-LT" sz="4400" b="0" i="0" u="none" strike="noStrike" kern="1200" cap="none" spc="40" normalizeH="0" baseline="0" noProof="0" dirty="0">
                <a:ln>
                  <a:noFill/>
                </a:ln>
                <a:solidFill>
                  <a:srgbClr val="092E68"/>
                </a:solidFill>
                <a:effectLst/>
                <a:uLnTx/>
                <a:uFillTx/>
                <a:latin typeface="DM Serif Display" pitchFamily="2" charset="0"/>
              </a:rPr>
              <a:t>yra valstybės pagalba</a:t>
            </a:r>
          </a:p>
        </p:txBody>
      </p:sp>
      <p:sp>
        <p:nvSpPr>
          <p:cNvPr id="2" name="Text Placeholder 1">
            <a:extLst>
              <a:ext uri="{FF2B5EF4-FFF2-40B4-BE49-F238E27FC236}">
                <a16:creationId xmlns:a16="http://schemas.microsoft.com/office/drawing/2014/main" id="{45EBB8B7-9FD0-50CE-045A-251FCB17603B}"/>
              </a:ext>
            </a:extLst>
          </p:cNvPr>
          <p:cNvSpPr txBox="1">
            <a:spLocks/>
          </p:cNvSpPr>
          <p:nvPr/>
        </p:nvSpPr>
        <p:spPr>
          <a:xfrm>
            <a:off x="1416048" y="1272098"/>
            <a:ext cx="10188123" cy="4619038"/>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lgn="just">
              <a:buClr>
                <a:srgbClr val="142D64"/>
              </a:buClr>
              <a:buFont typeface="Poppins" panose="00000500000000000000" pitchFamily="2" charset="-70"/>
              <a:buChar char="।"/>
            </a:pPr>
            <a:endParaRPr lang="lt-LT" sz="2000" dirty="0">
              <a:latin typeface="Poppins" panose="00000500000000000000" pitchFamily="2" charset="-70"/>
            </a:endParaRPr>
          </a:p>
        </p:txBody>
      </p:sp>
      <p:pic>
        <p:nvPicPr>
          <p:cNvPr id="4" name="Picture 3">
            <a:extLst>
              <a:ext uri="{FF2B5EF4-FFF2-40B4-BE49-F238E27FC236}">
                <a16:creationId xmlns:a16="http://schemas.microsoft.com/office/drawing/2014/main" id="{A0BD1242-1887-8C7F-4363-048FB0878245}"/>
              </a:ext>
            </a:extLst>
          </p:cNvPr>
          <p:cNvPicPr>
            <a:picLocks noChangeAspect="1"/>
          </p:cNvPicPr>
          <p:nvPr/>
        </p:nvPicPr>
        <p:blipFill>
          <a:blip r:embed="rId4"/>
          <a:stretch>
            <a:fillRect/>
          </a:stretch>
        </p:blipFill>
        <p:spPr>
          <a:xfrm>
            <a:off x="1270841" y="1302680"/>
            <a:ext cx="5804916" cy="4775012"/>
          </a:xfrm>
          <a:prstGeom prst="rect">
            <a:avLst/>
          </a:prstGeom>
        </p:spPr>
      </p:pic>
    </p:spTree>
    <p:extLst>
      <p:ext uri="{BB962C8B-B14F-4D97-AF65-F5344CB8AC3E}">
        <p14:creationId xmlns:p14="http://schemas.microsoft.com/office/powerpoint/2010/main" val="1185413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C874D-B93C-5442-7055-0E17CE7C772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626D87A-151A-D466-EAAD-D0A9F2F192E0}"/>
              </a:ext>
            </a:extLst>
          </p:cNvPr>
          <p:cNvSpPr>
            <a:spLocks noGrp="1"/>
          </p:cNvSpPr>
          <p:nvPr>
            <p:ph type="body" sz="quarter" idx="10"/>
          </p:nvPr>
        </p:nvSpPr>
        <p:spPr>
          <a:xfrm>
            <a:off x="1539071" y="1875980"/>
            <a:ext cx="9872999" cy="4103477"/>
          </a:xfrm>
        </p:spPr>
        <p:txBody>
          <a:bodyPr>
            <a:noAutofit/>
          </a:bodyPr>
          <a:lstStyle/>
          <a:p>
            <a:pPr marL="431613" lvl="1" indent="0" algn="just">
              <a:spcAft>
                <a:spcPts val="1088"/>
              </a:spcAft>
              <a:buNone/>
            </a:pPr>
            <a:r>
              <a:rPr lang="lt-LT" sz="1400" b="1" dirty="0">
                <a:latin typeface="DM Sans" pitchFamily="2" charset="-70"/>
              </a:rPr>
              <a:t>Pagalba iki 80 proc. nuo tinkamų finansuoti išlaidų teikiama šiems </a:t>
            </a:r>
            <a:r>
              <a:rPr lang="lt-LT" sz="1400" b="1" u="sng" dirty="0">
                <a:latin typeface="DM Sans" pitchFamily="2" charset="-70"/>
              </a:rPr>
              <a:t>kultūros tikslams ir šiai kultūrinei veiklai</a:t>
            </a:r>
            <a:r>
              <a:rPr lang="lt-LT" sz="1400" b="1" dirty="0">
                <a:latin typeface="DM Sans" pitchFamily="2" charset="-70"/>
              </a:rPr>
              <a:t>:</a:t>
            </a:r>
          </a:p>
          <a:p>
            <a:r>
              <a:rPr lang="lt-LT" dirty="0">
                <a:latin typeface="DM Sans" pitchFamily="2" charset="-70"/>
              </a:rPr>
              <a:t>a) muziejams, archyvams, bibliotekoms, meno ir kultūros centrams ar erdvėms, teatrams, kino teatrams, operos teatrams, koncertų salėms, kitoms gyvų pasirodymų organizacijoms, kino paveldo institucijoms ir kitoms panašioms meninėms ir kultūrinėms infrastruktūroms, organizacijoms ir institucijoms;</a:t>
            </a:r>
          </a:p>
          <a:p>
            <a:r>
              <a:rPr lang="lt-LT" dirty="0">
                <a:latin typeface="DM Sans" pitchFamily="2" charset="-70"/>
              </a:rPr>
              <a:t>b)materialiam paveldui, įskaitant visų formų kilnojamąjį ir nekilnojamąjį kultūros paveldą ir archeologines vietoves, paminklus, istorines vietoves ir pastatus; gamtos paveldui, susijusiam su kultūros paveldu arba jei valstybės narės kompetentingos valdžios institucijos juos oficialiai pripažino kultūros arba gamtos paveldu;</a:t>
            </a:r>
          </a:p>
          <a:p>
            <a:r>
              <a:rPr lang="lt-LT" dirty="0">
                <a:latin typeface="DM Sans" pitchFamily="2" charset="-70"/>
              </a:rPr>
              <a:t>c)bet kokios formos nematerialiam paveldui, įskaitant folklorinius papročius ir amatus;</a:t>
            </a:r>
          </a:p>
          <a:p>
            <a:r>
              <a:rPr lang="lt-LT" dirty="0">
                <a:latin typeface="DM Sans" pitchFamily="2" charset="-70"/>
              </a:rPr>
              <a:t>d)meno ar kultūros renginiams ir pasirodymams, festivaliams, parodoms ir panašiai kultūrinei veiklai;</a:t>
            </a:r>
          </a:p>
          <a:p>
            <a:r>
              <a:rPr lang="lt-LT" dirty="0">
                <a:latin typeface="DM Sans" pitchFamily="2" charset="-70"/>
              </a:rPr>
              <a:t>e)kultūrinio ir meninio švietimo veiklai ir kultūrų raiškos įvairovės apsaugos ir skatinimo svarbos supratimo rėmimui švietimo ir didesnio visuomenės informuotumo programomis, taip pat naudojant naujas technologijas;</a:t>
            </a:r>
          </a:p>
          <a:p>
            <a:r>
              <a:rPr lang="lt-LT" b="1" dirty="0">
                <a:solidFill>
                  <a:schemeClr val="tx1"/>
                </a:solidFill>
                <a:latin typeface="DM Sans" pitchFamily="2" charset="-70"/>
              </a:rPr>
              <a:t>         Pagalba iki 70 proc. nuo tinkamų finansuoti išlaidų teikiama šiems </a:t>
            </a:r>
            <a:r>
              <a:rPr lang="lt-LT" b="1" u="sng" dirty="0">
                <a:solidFill>
                  <a:schemeClr val="tx1"/>
                </a:solidFill>
                <a:latin typeface="DM Sans" pitchFamily="2" charset="-70"/>
              </a:rPr>
              <a:t>kultūros tikslams ir šiai kultūrinei veiklai</a:t>
            </a:r>
            <a:r>
              <a:rPr lang="lt-LT" b="1" dirty="0">
                <a:solidFill>
                  <a:schemeClr val="tx1"/>
                </a:solidFill>
                <a:latin typeface="DM Sans" pitchFamily="2" charset="-70"/>
              </a:rPr>
              <a:t>:</a:t>
            </a:r>
          </a:p>
          <a:p>
            <a:r>
              <a:rPr lang="lt-LT" dirty="0">
                <a:latin typeface="DM Sans" pitchFamily="2" charset="-70"/>
              </a:rPr>
              <a:t>f) muzikos ir literatūros, įskaitant vertimus, kūrinių rašymui, redagavimui, gamybai, platinimui, skaitmeninimui ir leidybai.</a:t>
            </a:r>
          </a:p>
          <a:p>
            <a:endParaRPr lang="lt-LT" b="1" dirty="0">
              <a:latin typeface="DM Sans" pitchFamily="2" charset="-70"/>
            </a:endParaRPr>
          </a:p>
          <a:p>
            <a:endParaRPr lang="lt-LT" dirty="0">
              <a:latin typeface="DM Sans" pitchFamily="2" charset="-70"/>
            </a:endParaRPr>
          </a:p>
          <a:p>
            <a:pPr marL="431613" lvl="1" indent="0" algn="just">
              <a:spcAft>
                <a:spcPts val="1088"/>
              </a:spcAft>
              <a:buNone/>
            </a:pPr>
            <a:endParaRPr lang="lt-LT" sz="1400" dirty="0">
              <a:solidFill>
                <a:srgbClr val="092D68"/>
              </a:solidFill>
              <a:latin typeface="DM Sans" pitchFamily="2" charset="-70"/>
            </a:endParaRPr>
          </a:p>
          <a:p>
            <a:pPr marL="0" lvl="1" indent="-25587">
              <a:lnSpc>
                <a:spcPct val="130000"/>
              </a:lnSpc>
              <a:spcBef>
                <a:spcPts val="1000"/>
              </a:spcBef>
              <a:spcAft>
                <a:spcPts val="1088"/>
              </a:spcAft>
            </a:pPr>
            <a:endParaRPr lang="lt-LT" sz="1400" b="1" u="sng" dirty="0">
              <a:solidFill>
                <a:schemeClr val="bg1"/>
              </a:solidFill>
              <a:latin typeface="DM Sans" pitchFamily="2" charset="-70"/>
            </a:endParaRPr>
          </a:p>
          <a:p>
            <a:pPr marL="0" lvl="1" indent="-25587">
              <a:lnSpc>
                <a:spcPct val="130000"/>
              </a:lnSpc>
              <a:spcBef>
                <a:spcPts val="1000"/>
              </a:spcBef>
              <a:spcAft>
                <a:spcPts val="1088"/>
              </a:spcAft>
            </a:pPr>
            <a:endParaRPr lang="lt-LT" sz="1400" b="1" u="sng" dirty="0">
              <a:solidFill>
                <a:schemeClr val="bg1"/>
              </a:solidFill>
              <a:latin typeface="DM Sans" pitchFamily="2" charset="-70"/>
            </a:endParaRPr>
          </a:p>
          <a:p>
            <a:pPr marL="945963" lvl="1" indent="-514350" algn="just">
              <a:spcAft>
                <a:spcPts val="1088"/>
              </a:spcAft>
              <a:buFont typeface="+mj-lt"/>
              <a:buAutoNum type="arabicPeriod"/>
            </a:pPr>
            <a:endParaRPr lang="lt-LT" sz="1400" dirty="0">
              <a:solidFill>
                <a:schemeClr val="bg1"/>
              </a:solidFill>
              <a:latin typeface="DM Sans" pitchFamily="2" charset="-70"/>
            </a:endParaRPr>
          </a:p>
          <a:p>
            <a:pPr marL="945963" lvl="1" indent="-514350" algn="just">
              <a:spcAft>
                <a:spcPts val="1088"/>
              </a:spcAft>
              <a:buFont typeface="+mj-lt"/>
              <a:buAutoNum type="arabicPeriod"/>
            </a:pPr>
            <a:endParaRPr lang="lt-LT" sz="1400" dirty="0">
              <a:solidFill>
                <a:schemeClr val="bg1"/>
              </a:solidFill>
              <a:latin typeface="DM Sans" pitchFamily="2" charset="-70"/>
            </a:endParaRPr>
          </a:p>
          <a:p>
            <a:pPr indent="-25587">
              <a:spcAft>
                <a:spcPts val="1088"/>
              </a:spcAft>
            </a:pPr>
            <a:endParaRPr lang="lt-LT" b="1" dirty="0">
              <a:solidFill>
                <a:schemeClr val="bg1"/>
              </a:solidFill>
              <a:latin typeface="DM Sans" pitchFamily="2" charset="-70"/>
            </a:endParaRPr>
          </a:p>
          <a:p>
            <a:pPr indent="-25587">
              <a:spcAft>
                <a:spcPts val="1088"/>
              </a:spcAft>
            </a:pPr>
            <a:endParaRPr lang="lt-LT" b="1" dirty="0">
              <a:solidFill>
                <a:schemeClr val="bg1"/>
              </a:solidFill>
              <a:latin typeface="DM Sans" pitchFamily="2" charset="-70"/>
            </a:endParaRPr>
          </a:p>
          <a:p>
            <a:pPr indent="-25587">
              <a:spcAft>
                <a:spcPts val="1088"/>
              </a:spcAft>
            </a:pPr>
            <a:endParaRPr lang="lt-LT" b="1" dirty="0">
              <a:solidFill>
                <a:schemeClr val="bg1"/>
              </a:solidFill>
              <a:latin typeface="DM Sans" pitchFamily="2" charset="-70"/>
            </a:endParaRPr>
          </a:p>
        </p:txBody>
      </p:sp>
      <p:sp>
        <p:nvSpPr>
          <p:cNvPr id="4" name="Text Placeholder 3">
            <a:extLst>
              <a:ext uri="{FF2B5EF4-FFF2-40B4-BE49-F238E27FC236}">
                <a16:creationId xmlns:a16="http://schemas.microsoft.com/office/drawing/2014/main" id="{F2250C04-732D-270C-2797-9E2AEC1BF3A4}"/>
              </a:ext>
            </a:extLst>
          </p:cNvPr>
          <p:cNvSpPr>
            <a:spLocks noGrp="1"/>
          </p:cNvSpPr>
          <p:nvPr>
            <p:ph type="body" sz="quarter" idx="13"/>
          </p:nvPr>
        </p:nvSpPr>
        <p:spPr>
          <a:xfrm>
            <a:off x="1539072" y="442971"/>
            <a:ext cx="9725916" cy="1067718"/>
          </a:xfrm>
        </p:spPr>
        <p:txBody>
          <a:bodyPr/>
          <a:lstStyle/>
          <a:p>
            <a:pPr algn="just"/>
            <a:r>
              <a:rPr lang="lt-LT" i="0" dirty="0"/>
              <a:t>3.3 I kvietimas. </a:t>
            </a:r>
            <a:r>
              <a:rPr lang="lt-LT" dirty="0"/>
              <a:t>Valstybės pagalba 53 straipsnyje nustatytos veiklos</a:t>
            </a:r>
          </a:p>
        </p:txBody>
      </p:sp>
    </p:spTree>
    <p:extLst>
      <p:ext uri="{BB962C8B-B14F-4D97-AF65-F5344CB8AC3E}">
        <p14:creationId xmlns:p14="http://schemas.microsoft.com/office/powerpoint/2010/main" val="4262701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92EF3-B6B6-CCAE-8D2A-6BF85D4C214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097132C-C6B5-9F03-DD3A-0D2AD3FECB2F}"/>
              </a:ext>
            </a:extLst>
          </p:cNvPr>
          <p:cNvSpPr>
            <a:spLocks noGrp="1"/>
          </p:cNvSpPr>
          <p:nvPr>
            <p:ph type="body" sz="quarter" idx="13"/>
          </p:nvPr>
        </p:nvSpPr>
        <p:spPr>
          <a:xfrm>
            <a:off x="1593393" y="587827"/>
            <a:ext cx="9725916" cy="1067718"/>
          </a:xfrm>
        </p:spPr>
        <p:txBody>
          <a:bodyPr/>
          <a:lstStyle/>
          <a:p>
            <a:pPr algn="just"/>
            <a:r>
              <a:rPr lang="lt-LT" i="0" dirty="0"/>
              <a:t>Komercinė veikla – atsiperkantis projektas</a:t>
            </a:r>
            <a:endParaRPr lang="lt-LT" dirty="0"/>
          </a:p>
        </p:txBody>
      </p:sp>
      <p:sp>
        <p:nvSpPr>
          <p:cNvPr id="5" name="Text Placeholder 4">
            <a:extLst>
              <a:ext uri="{FF2B5EF4-FFF2-40B4-BE49-F238E27FC236}">
                <a16:creationId xmlns:a16="http://schemas.microsoft.com/office/drawing/2014/main" id="{15928B11-B9EE-0159-D727-5ECF1E9FB111}"/>
              </a:ext>
            </a:extLst>
          </p:cNvPr>
          <p:cNvSpPr>
            <a:spLocks noGrp="1"/>
          </p:cNvSpPr>
          <p:nvPr>
            <p:ph type="body" sz="quarter" idx="10"/>
          </p:nvPr>
        </p:nvSpPr>
        <p:spPr>
          <a:xfrm>
            <a:off x="1593393" y="2186647"/>
            <a:ext cx="9804920" cy="2689784"/>
          </a:xfrm>
        </p:spPr>
        <p:txBody>
          <a:bodyPr/>
          <a:lstStyle/>
          <a:p>
            <a:pPr algn="just"/>
            <a:r>
              <a:rPr lang="lt-LT" sz="1800" dirty="0"/>
              <a:t>651/2014 Reglamento preambulės 72 dalis:</a:t>
            </a:r>
          </a:p>
          <a:p>
            <a:pPr algn="just"/>
            <a:r>
              <a:rPr lang="lt-LT" sz="1800" dirty="0"/>
              <a:t>„</a:t>
            </a:r>
            <a:r>
              <a:rPr lang="lt-LT" sz="1800" u="sng" dirty="0"/>
              <a:t>Bendroji išimtis turėtų būti taikoma tiek investicinei, tiek veiklos pagalbai žemiau nustatytų ribų, jei nėra kompensacijos permokos. </a:t>
            </a:r>
            <a:r>
              <a:rPr lang="lt-LT" sz="1800" dirty="0"/>
              <a:t>Apskritai ji neturėtų būti taikoma veiklai, kuri, nors ir gali būti siejama su kultūros aspektu, iš esmės yra komercinio pobūdžio dėl didesnės galimybės iškraipyti konkurenciją, pavyzdžiui, laikraščiai ir žurnalai (popieriniai ar elektroniniai). </a:t>
            </a:r>
            <a:r>
              <a:rPr lang="lt-LT" sz="1800" u="sng" dirty="0"/>
              <a:t>Be to, į tinkamų finansuoti kultūros tikslų ir veiklos rūšių sąrašą neturėtų būti įtraukta komercinė veikla, pavyzdžiui, mada, dizainas ar video žaidimai“</a:t>
            </a:r>
          </a:p>
        </p:txBody>
      </p:sp>
    </p:spTree>
    <p:extLst>
      <p:ext uri="{BB962C8B-B14F-4D97-AF65-F5344CB8AC3E}">
        <p14:creationId xmlns:p14="http://schemas.microsoft.com/office/powerpoint/2010/main" val="1378849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39AF9-EECE-62CD-A95A-4638A00CA75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564C443-CB23-C084-07E7-A16AE0AC6E44}"/>
              </a:ext>
            </a:extLst>
          </p:cNvPr>
          <p:cNvSpPr>
            <a:spLocks noGrp="1"/>
          </p:cNvSpPr>
          <p:nvPr>
            <p:ph type="body" sz="quarter" idx="10"/>
          </p:nvPr>
        </p:nvSpPr>
        <p:spPr>
          <a:xfrm>
            <a:off x="932507" y="1901188"/>
            <a:ext cx="10195218" cy="4103477"/>
          </a:xfrm>
        </p:spPr>
        <p:txBody>
          <a:bodyPr>
            <a:noAutofit/>
          </a:bodyPr>
          <a:lstStyle/>
          <a:p>
            <a:pPr marL="431613" lvl="1" indent="0" algn="just">
              <a:spcAft>
                <a:spcPts val="1088"/>
              </a:spcAft>
              <a:buNone/>
            </a:pPr>
            <a:r>
              <a:rPr lang="lt-LT" sz="2400" b="1" dirty="0"/>
              <a:t>Pagalba iki 50 proc. nuo tinkamų finansuoti išlaidų teikiama garso ir vaizdo kultūros produktams: </a:t>
            </a:r>
          </a:p>
          <a:p>
            <a:pPr marL="609585" lvl="1" indent="0">
              <a:buNone/>
            </a:pPr>
            <a:r>
              <a:rPr lang="lt-LT" sz="2400" dirty="0"/>
              <a:t>a) pagalba garso ir vaizdo kūrinių gamybai;</a:t>
            </a:r>
          </a:p>
          <a:p>
            <a:pPr marL="609585" lvl="1" indent="0">
              <a:buNone/>
            </a:pPr>
            <a:r>
              <a:rPr lang="lt-LT" sz="2400" dirty="0"/>
              <a:t>b) pagalba parengiamajam gamybos etapui ir</a:t>
            </a:r>
          </a:p>
          <a:p>
            <a:pPr marL="609585" lvl="1" indent="0">
              <a:buNone/>
            </a:pPr>
            <a:r>
              <a:rPr lang="lt-LT" sz="2400" dirty="0"/>
              <a:t>c) platinimo pagalba</a:t>
            </a:r>
            <a:r>
              <a:rPr lang="lt-LT" dirty="0"/>
              <a:t>.</a:t>
            </a:r>
          </a:p>
          <a:p>
            <a:endParaRPr lang="lt-LT" b="1" dirty="0"/>
          </a:p>
          <a:p>
            <a:endParaRPr lang="lt-LT" b="1" dirty="0"/>
          </a:p>
          <a:p>
            <a:r>
              <a:rPr lang="lt-LT" dirty="0"/>
              <a:t> </a:t>
            </a:r>
            <a:r>
              <a:rPr lang="lt-LT" i="1" dirty="0">
                <a:solidFill>
                  <a:srgbClr val="FF0000"/>
                </a:solidFill>
              </a:rPr>
              <a:t>Valstybės pagalba tik konkrečiai gamybos veiklai ar atskiroms gamybos vertės grandinės dalims, kino studijų infrastruktūroms neteikiama, taip pate neteikiama filmų gamybai</a:t>
            </a:r>
            <a:endParaRPr lang="lt-LT" b="1" i="1" dirty="0">
              <a:solidFill>
                <a:srgbClr val="FF0000"/>
              </a:solidFill>
            </a:endParaRPr>
          </a:p>
          <a:p>
            <a:endParaRPr lang="lt-LT" dirty="0"/>
          </a:p>
          <a:p>
            <a:pPr marL="431613" lvl="1" indent="0" algn="just">
              <a:spcAft>
                <a:spcPts val="1088"/>
              </a:spcAft>
              <a:buNone/>
            </a:pPr>
            <a:endParaRPr lang="lt-LT" sz="1600" dirty="0">
              <a:solidFill>
                <a:srgbClr val="092D68"/>
              </a:solidFill>
              <a:latin typeface="DM Sans" pitchFamily="2" charset="-70"/>
            </a:endParaRPr>
          </a:p>
          <a:p>
            <a:pPr marL="0" lvl="1" indent="-25587">
              <a:lnSpc>
                <a:spcPct val="130000"/>
              </a:lnSpc>
              <a:spcBef>
                <a:spcPts val="1000"/>
              </a:spcBef>
              <a:spcAft>
                <a:spcPts val="1088"/>
              </a:spcAft>
            </a:pPr>
            <a:endParaRPr lang="lt-LT" sz="1600" b="1" u="sng" dirty="0">
              <a:solidFill>
                <a:schemeClr val="bg1"/>
              </a:solidFill>
            </a:endParaRPr>
          </a:p>
          <a:p>
            <a:pPr marL="0" lvl="1" indent="-25587">
              <a:lnSpc>
                <a:spcPct val="130000"/>
              </a:lnSpc>
              <a:spcBef>
                <a:spcPts val="1000"/>
              </a:spcBef>
              <a:spcAft>
                <a:spcPts val="1088"/>
              </a:spcAft>
            </a:pPr>
            <a:endParaRPr lang="lt-LT" sz="1600" b="1" u="sng" dirty="0">
              <a:solidFill>
                <a:schemeClr val="bg1"/>
              </a:solidFill>
            </a:endParaRPr>
          </a:p>
          <a:p>
            <a:pPr marL="945963" lvl="1" indent="-514350" algn="just">
              <a:spcAft>
                <a:spcPts val="1088"/>
              </a:spcAft>
              <a:buFont typeface="+mj-lt"/>
              <a:buAutoNum type="arabicPeriod"/>
            </a:pPr>
            <a:endParaRPr lang="lt-LT" sz="1600" dirty="0">
              <a:solidFill>
                <a:schemeClr val="bg1"/>
              </a:solidFill>
            </a:endParaRPr>
          </a:p>
          <a:p>
            <a:pPr marL="945963" lvl="1" indent="-514350" algn="just">
              <a:spcAft>
                <a:spcPts val="1088"/>
              </a:spcAft>
              <a:buFont typeface="+mj-lt"/>
              <a:buAutoNum type="arabicPeriod"/>
            </a:pPr>
            <a:endParaRPr lang="lt-LT" sz="1600" dirty="0">
              <a:solidFill>
                <a:schemeClr val="bg1"/>
              </a:solidFill>
            </a:endParaRPr>
          </a:p>
          <a:p>
            <a:pPr indent="-25587">
              <a:spcAft>
                <a:spcPts val="1088"/>
              </a:spcAft>
            </a:pPr>
            <a:endParaRPr lang="lt-LT" sz="1600" b="1" dirty="0">
              <a:solidFill>
                <a:schemeClr val="bg1"/>
              </a:solidFill>
            </a:endParaRPr>
          </a:p>
          <a:p>
            <a:pPr indent="-25587">
              <a:spcAft>
                <a:spcPts val="1088"/>
              </a:spcAft>
            </a:pPr>
            <a:endParaRPr lang="lt-LT" sz="1600" b="1" dirty="0">
              <a:solidFill>
                <a:schemeClr val="bg1"/>
              </a:solidFill>
            </a:endParaRPr>
          </a:p>
          <a:p>
            <a:pPr indent="-25587">
              <a:spcAft>
                <a:spcPts val="1088"/>
              </a:spcAft>
            </a:pPr>
            <a:endParaRPr lang="lt-LT" sz="1600" b="1" dirty="0">
              <a:solidFill>
                <a:schemeClr val="bg1"/>
              </a:solidFill>
            </a:endParaRPr>
          </a:p>
        </p:txBody>
      </p:sp>
      <p:sp>
        <p:nvSpPr>
          <p:cNvPr id="4" name="Text Placeholder 3">
            <a:extLst>
              <a:ext uri="{FF2B5EF4-FFF2-40B4-BE49-F238E27FC236}">
                <a16:creationId xmlns:a16="http://schemas.microsoft.com/office/drawing/2014/main" id="{A4EC139C-6930-849F-D4EB-F89FBEB323FE}"/>
              </a:ext>
            </a:extLst>
          </p:cNvPr>
          <p:cNvSpPr>
            <a:spLocks noGrp="1"/>
          </p:cNvSpPr>
          <p:nvPr>
            <p:ph type="body" sz="quarter" idx="13"/>
          </p:nvPr>
        </p:nvSpPr>
        <p:spPr>
          <a:xfrm>
            <a:off x="1493804" y="388650"/>
            <a:ext cx="9725916" cy="1067718"/>
          </a:xfrm>
        </p:spPr>
        <p:txBody>
          <a:bodyPr/>
          <a:lstStyle/>
          <a:p>
            <a:r>
              <a:rPr lang="lt-LT" i="0" dirty="0"/>
              <a:t>3.4 I kvietimas. </a:t>
            </a:r>
            <a:r>
              <a:rPr lang="lt-LT" dirty="0"/>
              <a:t>Valstybės pagalba 54 straipsnyje nustatytos veiklos</a:t>
            </a:r>
          </a:p>
        </p:txBody>
      </p:sp>
    </p:spTree>
    <p:extLst>
      <p:ext uri="{BB962C8B-B14F-4D97-AF65-F5344CB8AC3E}">
        <p14:creationId xmlns:p14="http://schemas.microsoft.com/office/powerpoint/2010/main" val="1144729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E053E3EE-6EF1-B3D8-26A6-384FEE5F7E28}"/>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137E5E3C-741F-663F-2721-CC39A06E8E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a:extLst>
              <a:ext uri="{FF2B5EF4-FFF2-40B4-BE49-F238E27FC236}">
                <a16:creationId xmlns:a16="http://schemas.microsoft.com/office/drawing/2014/main" id="{9E7E1F8F-0C1E-B6E8-88A6-922A78932CD3}"/>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16" name="Text Placeholder 2">
            <a:extLst>
              <a:ext uri="{FF2B5EF4-FFF2-40B4-BE49-F238E27FC236}">
                <a16:creationId xmlns:a16="http://schemas.microsoft.com/office/drawing/2014/main" id="{8DCFB025-55F5-4533-7225-2BCF11279304}"/>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defRPr/>
            </a:pPr>
            <a:r>
              <a:rPr lang="lt-LT" dirty="0"/>
              <a:t>4. II kvietimas. </a:t>
            </a:r>
            <a:r>
              <a:rPr lang="lt-LT" i="1" dirty="0"/>
              <a:t>De minimis </a:t>
            </a:r>
            <a:r>
              <a:rPr lang="lt-LT" dirty="0"/>
              <a:t>pagalba</a:t>
            </a:r>
            <a:endParaRPr kumimoji="0" lang="lt-LT" sz="4400" b="0" i="0" u="none" strike="noStrike" kern="1200" cap="none" spc="40" normalizeH="0" baseline="0" noProof="0" dirty="0">
              <a:ln>
                <a:noFill/>
              </a:ln>
              <a:solidFill>
                <a:srgbClr val="092E68"/>
              </a:solidFill>
              <a:effectLst/>
              <a:uLnTx/>
              <a:uFillTx/>
              <a:latin typeface="DM Serif Display" pitchFamily="2" charset="0"/>
            </a:endParaRPr>
          </a:p>
        </p:txBody>
      </p:sp>
      <p:sp>
        <p:nvSpPr>
          <p:cNvPr id="2" name="Text Placeholder 1">
            <a:extLst>
              <a:ext uri="{FF2B5EF4-FFF2-40B4-BE49-F238E27FC236}">
                <a16:creationId xmlns:a16="http://schemas.microsoft.com/office/drawing/2014/main" id="{F701F6EB-6C34-176D-68A5-FF49642DE3CE}"/>
              </a:ext>
            </a:extLst>
          </p:cNvPr>
          <p:cNvSpPr txBox="1">
            <a:spLocks/>
          </p:cNvSpPr>
          <p:nvPr/>
        </p:nvSpPr>
        <p:spPr>
          <a:xfrm>
            <a:off x="1416048" y="1272098"/>
            <a:ext cx="10188123" cy="4619038"/>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lgn="just">
              <a:buClr>
                <a:srgbClr val="142D64"/>
              </a:buClr>
              <a:buFont typeface="Poppins" panose="00000500000000000000" pitchFamily="2" charset="-70"/>
              <a:buChar char="।"/>
            </a:pPr>
            <a:endParaRPr lang="lt-LT" sz="2000" dirty="0">
              <a:latin typeface="Poppins" panose="00000500000000000000" pitchFamily="2" charset="-70"/>
            </a:endParaRPr>
          </a:p>
        </p:txBody>
      </p:sp>
      <p:sp>
        <p:nvSpPr>
          <p:cNvPr id="5" name="TextBox 4">
            <a:extLst>
              <a:ext uri="{FF2B5EF4-FFF2-40B4-BE49-F238E27FC236}">
                <a16:creationId xmlns:a16="http://schemas.microsoft.com/office/drawing/2014/main" id="{4304FCD4-A2A1-9217-10D1-41FF2BAC0DEA}"/>
              </a:ext>
            </a:extLst>
          </p:cNvPr>
          <p:cNvSpPr txBox="1"/>
          <p:nvPr/>
        </p:nvSpPr>
        <p:spPr>
          <a:xfrm>
            <a:off x="1270841" y="1662695"/>
            <a:ext cx="9576453" cy="3170099"/>
          </a:xfrm>
          <a:prstGeom prst="rect">
            <a:avLst/>
          </a:prstGeom>
          <a:noFill/>
        </p:spPr>
        <p:txBody>
          <a:bodyPr wrap="square">
            <a:spAutoFit/>
          </a:bodyPr>
          <a:lstStyle/>
          <a:p>
            <a:r>
              <a:rPr lang="lt-LT" sz="2000" dirty="0"/>
              <a:t>Aprašą finansuojama projekto veikla: </a:t>
            </a:r>
          </a:p>
          <a:p>
            <a:r>
              <a:rPr lang="lt-LT" sz="2000" u="sng" dirty="0"/>
              <a:t>KKI subjektų infrastruktūros ir (arba) kitų sąlygų, skirtų naujų arba patobulintų KKI produktų ir (arba) paslaugų kūrimui, gerinimas bei naujų arba patobulintų KKI produktų ir (arba) paslaugų kūrimas ir diegimas.</a:t>
            </a:r>
          </a:p>
          <a:p>
            <a:pPr marL="285750" indent="-285750">
              <a:buFont typeface="Arial" panose="020B0604020202020204" pitchFamily="34" charset="0"/>
              <a:buChar char="•"/>
            </a:pPr>
            <a:r>
              <a:rPr lang="lt-LT" sz="2000" dirty="0"/>
              <a:t>Turi būti sukurtas naujas arba patobulintas KKI produktas ir (arba) paslauga.</a:t>
            </a:r>
          </a:p>
          <a:p>
            <a:pPr marL="285750" indent="-285750">
              <a:buFont typeface="Arial" panose="020B0604020202020204" pitchFamily="34" charset="0"/>
              <a:buChar char="•"/>
            </a:pPr>
            <a:r>
              <a:rPr lang="lt-LT" sz="2000" dirty="0"/>
              <a:t>Turi būti konkurencingas ir paklausus bei kurti socialinį poveikį visuomenei ir (arba) ekonomikai.</a:t>
            </a:r>
          </a:p>
          <a:p>
            <a:endParaRPr lang="lt-LT" sz="2000" dirty="0"/>
          </a:p>
          <a:p>
            <a:r>
              <a:rPr lang="lt-LT" sz="2000" dirty="0"/>
              <a:t>Finansavimo dydis nuo </a:t>
            </a:r>
            <a:r>
              <a:rPr lang="en-US" sz="2000" dirty="0"/>
              <a:t>5</a:t>
            </a:r>
            <a:r>
              <a:rPr lang="lt-LT" sz="2000" dirty="0"/>
              <a:t>0 000 EUR iki </a:t>
            </a:r>
            <a:r>
              <a:rPr lang="en-US" sz="2000" dirty="0"/>
              <a:t>2</a:t>
            </a:r>
            <a:r>
              <a:rPr lang="lt-LT" sz="2000" dirty="0"/>
              <a:t>00 000 EUR</a:t>
            </a:r>
          </a:p>
          <a:p>
            <a:r>
              <a:rPr lang="lt-LT" sz="2000" dirty="0"/>
              <a:t>Finansavimo intensyvumas iki </a:t>
            </a:r>
            <a:r>
              <a:rPr lang="en-US" sz="2000" dirty="0"/>
              <a:t>70% </a:t>
            </a:r>
            <a:r>
              <a:rPr lang="lt-LT" sz="2000" noProof="0" dirty="0"/>
              <a:t>nuo</a:t>
            </a:r>
            <a:r>
              <a:rPr lang="en-US" sz="2000" dirty="0"/>
              <a:t> </a:t>
            </a:r>
            <a:r>
              <a:rPr lang="lt-LT" sz="2000" noProof="0" dirty="0"/>
              <a:t>tinkam</a:t>
            </a:r>
            <a:r>
              <a:rPr lang="lt-LT" sz="2000" dirty="0"/>
              <a:t>ų finansuoti išlaidų</a:t>
            </a:r>
          </a:p>
        </p:txBody>
      </p:sp>
    </p:spTree>
    <p:extLst>
      <p:ext uri="{BB962C8B-B14F-4D97-AF65-F5344CB8AC3E}">
        <p14:creationId xmlns:p14="http://schemas.microsoft.com/office/powerpoint/2010/main" val="4265033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794FBC-407D-F2DF-9CD1-3A849B99258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US" sz="800" b="0" i="0" u="none" strike="noStrike" kern="1200" cap="none" spc="30" normalizeH="0" baseline="0" noProof="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3" name="Text Placeholder 2">
            <a:extLst>
              <a:ext uri="{FF2B5EF4-FFF2-40B4-BE49-F238E27FC236}">
                <a16:creationId xmlns:a16="http://schemas.microsoft.com/office/drawing/2014/main" id="{3223CF16-6473-6CB1-2191-A3B5D41742E5}"/>
              </a:ext>
            </a:extLst>
          </p:cNvPr>
          <p:cNvSpPr>
            <a:spLocks noGrp="1"/>
          </p:cNvSpPr>
          <p:nvPr>
            <p:ph type="body" sz="quarter" idx="4294967295"/>
          </p:nvPr>
        </p:nvSpPr>
        <p:spPr>
          <a:xfrm>
            <a:off x="1567543" y="523421"/>
            <a:ext cx="9438508" cy="714375"/>
          </a:xfrm>
          <a:prstGeom prst="rect">
            <a:avLst/>
          </a:prstGeom>
        </p:spPr>
        <p:txBody>
          <a:bodyPr/>
          <a:lstStyle/>
          <a:p>
            <a:pPr marL="0" indent="0">
              <a:lnSpc>
                <a:spcPct val="80000"/>
              </a:lnSpc>
              <a:spcBef>
                <a:spcPts val="0"/>
              </a:spcBef>
              <a:spcAft>
                <a:spcPts val="1200"/>
              </a:spcAft>
              <a:buNone/>
            </a:pPr>
            <a:r>
              <a:rPr lang="lt-LT" sz="4400" spc="40" dirty="0">
                <a:solidFill>
                  <a:srgbClr val="092E68"/>
                </a:solidFill>
                <a:latin typeface="DM Serif Display" pitchFamily="2" charset="0"/>
              </a:rPr>
              <a:t>„Viena įmonė“ deklaracija</a:t>
            </a:r>
            <a:endParaRPr lang="x-none" sz="4400" spc="40" dirty="0">
              <a:solidFill>
                <a:srgbClr val="092E68"/>
              </a:solidFill>
              <a:latin typeface="DM Serif Display" pitchFamily="2" charset="0"/>
            </a:endParaRPr>
          </a:p>
        </p:txBody>
      </p:sp>
      <p:pic>
        <p:nvPicPr>
          <p:cNvPr id="2" name="Picture 1" descr="A screenshot of a computer&#10;&#10;Description automatically generated">
            <a:extLst>
              <a:ext uri="{FF2B5EF4-FFF2-40B4-BE49-F238E27FC236}">
                <a16:creationId xmlns:a16="http://schemas.microsoft.com/office/drawing/2014/main" id="{FEC514DE-4972-0342-28A3-57966C8D7D80}"/>
              </a:ext>
            </a:extLst>
          </p:cNvPr>
          <p:cNvPicPr>
            <a:picLocks noChangeAspect="1"/>
          </p:cNvPicPr>
          <p:nvPr/>
        </p:nvPicPr>
        <p:blipFill rotWithShape="1">
          <a:blip r:embed="rId3"/>
          <a:srcRect l="52522" t="29650" r="30810" b="36033"/>
          <a:stretch/>
        </p:blipFill>
        <p:spPr bwMode="auto">
          <a:xfrm>
            <a:off x="908944" y="1700057"/>
            <a:ext cx="5331408" cy="3905215"/>
          </a:xfrm>
          <a:prstGeom prst="rect">
            <a:avLst/>
          </a:prstGeom>
          <a:ln>
            <a:noFill/>
          </a:ln>
          <a:extLst>
            <a:ext uri="{53640926-AAD7-44D8-BBD7-CCE9431645EC}">
              <a14:shadowObscured xmlns:a14="http://schemas.microsoft.com/office/drawing/2010/main"/>
            </a:ext>
          </a:extLst>
        </p:spPr>
      </p:pic>
      <p:pic>
        <p:nvPicPr>
          <p:cNvPr id="5" name="Picture 4" descr="A screenshot of a computer&#10;&#10;Description automatically generated">
            <a:extLst>
              <a:ext uri="{FF2B5EF4-FFF2-40B4-BE49-F238E27FC236}">
                <a16:creationId xmlns:a16="http://schemas.microsoft.com/office/drawing/2014/main" id="{DC573DE8-47D7-7505-F1F6-C25487FE6676}"/>
              </a:ext>
            </a:extLst>
          </p:cNvPr>
          <p:cNvPicPr>
            <a:picLocks noChangeAspect="1"/>
          </p:cNvPicPr>
          <p:nvPr/>
        </p:nvPicPr>
        <p:blipFill rotWithShape="1">
          <a:blip r:embed="rId3"/>
          <a:srcRect l="68923" t="29650" r="14677" b="36033"/>
          <a:stretch/>
        </p:blipFill>
        <p:spPr bwMode="auto">
          <a:xfrm>
            <a:off x="6286796" y="1470181"/>
            <a:ext cx="5554659" cy="41350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4382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794FBC-407D-F2DF-9CD1-3A849B99258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US" sz="800" b="0" i="0" u="none" strike="noStrike" kern="1200" cap="none" spc="30" normalizeH="0" baseline="0" noProof="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3" name="Text Placeholder 2">
            <a:extLst>
              <a:ext uri="{FF2B5EF4-FFF2-40B4-BE49-F238E27FC236}">
                <a16:creationId xmlns:a16="http://schemas.microsoft.com/office/drawing/2014/main" id="{3223CF16-6473-6CB1-2191-A3B5D41742E5}"/>
              </a:ext>
            </a:extLst>
          </p:cNvPr>
          <p:cNvSpPr>
            <a:spLocks noGrp="1"/>
          </p:cNvSpPr>
          <p:nvPr>
            <p:ph type="body" sz="quarter" idx="4294967295"/>
          </p:nvPr>
        </p:nvSpPr>
        <p:spPr>
          <a:xfrm>
            <a:off x="1567543" y="523421"/>
            <a:ext cx="9438508" cy="714375"/>
          </a:xfrm>
          <a:prstGeom prst="rect">
            <a:avLst/>
          </a:prstGeom>
        </p:spPr>
        <p:txBody>
          <a:bodyPr/>
          <a:lstStyle/>
          <a:p>
            <a:pPr marL="0" indent="0" algn="just">
              <a:lnSpc>
                <a:spcPct val="80000"/>
              </a:lnSpc>
              <a:spcBef>
                <a:spcPts val="0"/>
              </a:spcBef>
              <a:spcAft>
                <a:spcPts val="1200"/>
              </a:spcAft>
              <a:buNone/>
            </a:pPr>
            <a:r>
              <a:rPr lang="en-US" sz="4400" i="1" spc="40" dirty="0">
                <a:solidFill>
                  <a:srgbClr val="092E68"/>
                </a:solidFill>
                <a:latin typeface="DM Serif Display" pitchFamily="2" charset="0"/>
              </a:rPr>
              <a:t>D</a:t>
            </a:r>
            <a:r>
              <a:rPr lang="lt-LT" sz="4400" i="1" spc="40" dirty="0">
                <a:solidFill>
                  <a:srgbClr val="092E68"/>
                </a:solidFill>
                <a:latin typeface="DM Serif Display" pitchFamily="2" charset="0"/>
              </a:rPr>
              <a:t>e minimis </a:t>
            </a:r>
            <a:r>
              <a:rPr lang="lt-LT" sz="4400" spc="40" dirty="0">
                <a:solidFill>
                  <a:srgbClr val="092E68"/>
                </a:solidFill>
                <a:latin typeface="DM Serif Display" pitchFamily="2" charset="0"/>
              </a:rPr>
              <a:t>Reglamentas </a:t>
            </a:r>
            <a:r>
              <a:rPr lang="en-US" sz="4400" spc="40" dirty="0">
                <a:solidFill>
                  <a:srgbClr val="092E68"/>
                </a:solidFill>
                <a:latin typeface="DM Serif Display" pitchFamily="2" charset="0"/>
              </a:rPr>
              <a:t>(ES) </a:t>
            </a:r>
            <a:r>
              <a:rPr lang="lt-LT" sz="4400" spc="40" dirty="0">
                <a:solidFill>
                  <a:srgbClr val="092E68"/>
                </a:solidFill>
                <a:latin typeface="DM Serif Display" pitchFamily="2" charset="0"/>
              </a:rPr>
              <a:t>2023/2831 </a:t>
            </a:r>
            <a:endParaRPr lang="x-none" sz="4400" spc="40" dirty="0">
              <a:solidFill>
                <a:srgbClr val="092E68"/>
              </a:solidFill>
              <a:latin typeface="DM Serif Display" pitchFamily="2" charset="0"/>
            </a:endParaRPr>
          </a:p>
        </p:txBody>
      </p:sp>
      <p:sp>
        <p:nvSpPr>
          <p:cNvPr id="5" name="Text Placeholder 1">
            <a:extLst>
              <a:ext uri="{FF2B5EF4-FFF2-40B4-BE49-F238E27FC236}">
                <a16:creationId xmlns:a16="http://schemas.microsoft.com/office/drawing/2014/main" id="{B6CB0D68-DFA9-B324-2F80-8DD514C3072D}"/>
              </a:ext>
            </a:extLst>
          </p:cNvPr>
          <p:cNvSpPr txBox="1">
            <a:spLocks/>
          </p:cNvSpPr>
          <p:nvPr/>
        </p:nvSpPr>
        <p:spPr>
          <a:xfrm>
            <a:off x="890360" y="2030413"/>
            <a:ext cx="10411279" cy="3707447"/>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endParaRPr lang="lt-LT" altLang="en-US" sz="1400" b="1" dirty="0">
              <a:ln w="0"/>
              <a:effectLst>
                <a:outerShdw blurRad="38100" dist="25400" dir="5400000" algn="ctr" rotWithShape="0">
                  <a:srgbClr val="6E747A">
                    <a:alpha val="43000"/>
                  </a:srgbClr>
                </a:outerShdw>
              </a:effectLst>
              <a:latin typeface="DM Sans" pitchFamily="2" charset="-70"/>
            </a:endParaRPr>
          </a:p>
          <a:p>
            <a:endParaRPr lang="x-none" dirty="0">
              <a:latin typeface="DM Sans" pitchFamily="2" charset="-70"/>
            </a:endParaRPr>
          </a:p>
        </p:txBody>
      </p:sp>
      <p:pic>
        <p:nvPicPr>
          <p:cNvPr id="7" name="Paveikslėlis 12">
            <a:extLst>
              <a:ext uri="{FF2B5EF4-FFF2-40B4-BE49-F238E27FC236}">
                <a16:creationId xmlns:a16="http://schemas.microsoft.com/office/drawing/2014/main" id="{CDC42E4B-09C9-A533-1643-C4DE02B8EC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4275" y="4291233"/>
            <a:ext cx="1928299" cy="1928299"/>
          </a:xfrm>
          <a:prstGeom prst="rect">
            <a:avLst/>
          </a:prstGeom>
        </p:spPr>
      </p:pic>
      <p:sp>
        <p:nvSpPr>
          <p:cNvPr id="8" name="TextBox 7">
            <a:extLst>
              <a:ext uri="{FF2B5EF4-FFF2-40B4-BE49-F238E27FC236}">
                <a16:creationId xmlns:a16="http://schemas.microsoft.com/office/drawing/2014/main" id="{591AD075-05D2-4394-E91D-397836CECB63}"/>
              </a:ext>
            </a:extLst>
          </p:cNvPr>
          <p:cNvSpPr txBox="1"/>
          <p:nvPr/>
        </p:nvSpPr>
        <p:spPr>
          <a:xfrm>
            <a:off x="3254432" y="4995853"/>
            <a:ext cx="1758142" cy="369332"/>
          </a:xfrm>
          <a:prstGeom prst="rect">
            <a:avLst/>
          </a:prstGeom>
          <a:noFill/>
        </p:spPr>
        <p:txBody>
          <a:bodyPr wrap="square" rtlCol="0">
            <a:spAutoFit/>
          </a:bodyPr>
          <a:lstStyle/>
          <a:p>
            <a:r>
              <a:rPr lang="lt-LT" b="1" dirty="0">
                <a:solidFill>
                  <a:srgbClr val="2E337A"/>
                </a:solidFill>
                <a:latin typeface="DM Sans" pitchFamily="2" charset="-70"/>
              </a:rPr>
              <a:t>„Viena įmonė“</a:t>
            </a:r>
          </a:p>
        </p:txBody>
      </p:sp>
      <p:pic>
        <p:nvPicPr>
          <p:cNvPr id="9" name="Paveikslėlis 11">
            <a:extLst>
              <a:ext uri="{FF2B5EF4-FFF2-40B4-BE49-F238E27FC236}">
                <a16:creationId xmlns:a16="http://schemas.microsoft.com/office/drawing/2014/main" id="{60EFCC9F-F80A-4FEC-D71E-BE7226CA20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7219" y="4252864"/>
            <a:ext cx="1928299" cy="1928299"/>
          </a:xfrm>
          <a:prstGeom prst="rect">
            <a:avLst/>
          </a:prstGeom>
        </p:spPr>
      </p:pic>
      <p:sp>
        <p:nvSpPr>
          <p:cNvPr id="11" name="TextBox 10">
            <a:extLst>
              <a:ext uri="{FF2B5EF4-FFF2-40B4-BE49-F238E27FC236}">
                <a16:creationId xmlns:a16="http://schemas.microsoft.com/office/drawing/2014/main" id="{8BF889E9-2B41-9FAF-4FE7-D897233BC32F}"/>
              </a:ext>
            </a:extLst>
          </p:cNvPr>
          <p:cNvSpPr txBox="1"/>
          <p:nvPr/>
        </p:nvSpPr>
        <p:spPr>
          <a:xfrm>
            <a:off x="6259082" y="4811187"/>
            <a:ext cx="1624574" cy="738664"/>
          </a:xfrm>
          <a:prstGeom prst="rect">
            <a:avLst/>
          </a:prstGeom>
          <a:noFill/>
        </p:spPr>
        <p:txBody>
          <a:bodyPr wrap="square">
            <a:spAutoFit/>
          </a:bodyPr>
          <a:lstStyle/>
          <a:p>
            <a:pPr algn="ctr"/>
            <a:r>
              <a:rPr lang="en-US" sz="1400" b="1" dirty="0">
                <a:solidFill>
                  <a:srgbClr val="2E337A"/>
                </a:solidFill>
                <a:latin typeface="DM Sans" pitchFamily="2" charset="-70"/>
                <a:cs typeface="Arial" charset="0"/>
              </a:rPr>
              <a:t>≤</a:t>
            </a:r>
            <a:r>
              <a:rPr lang="lt-LT" sz="1400" b="1" dirty="0">
                <a:solidFill>
                  <a:srgbClr val="2E337A"/>
                </a:solidFill>
                <a:latin typeface="DM Sans" pitchFamily="2" charset="-70"/>
                <a:cs typeface="Arial" charset="0"/>
              </a:rPr>
              <a:t> </a:t>
            </a:r>
            <a:r>
              <a:rPr lang="en-US" sz="1400" b="1" dirty="0">
                <a:solidFill>
                  <a:srgbClr val="2E337A"/>
                </a:solidFill>
                <a:latin typeface="DM Sans" pitchFamily="2" charset="-70"/>
                <a:cs typeface="Arial" charset="0"/>
              </a:rPr>
              <a:t>3</a:t>
            </a:r>
            <a:r>
              <a:rPr lang="lt-LT" sz="1400" b="1" dirty="0">
                <a:solidFill>
                  <a:srgbClr val="2E337A"/>
                </a:solidFill>
                <a:latin typeface="DM Sans" pitchFamily="2" charset="-70"/>
                <a:cs typeface="Arial" charset="0"/>
              </a:rPr>
              <a:t>00 000 EUR per bet kurį </a:t>
            </a:r>
            <a:r>
              <a:rPr lang="lt-LT" sz="1400" b="1" u="sng" dirty="0">
                <a:solidFill>
                  <a:srgbClr val="2E337A"/>
                </a:solidFill>
                <a:latin typeface="DM Sans" pitchFamily="2" charset="-70"/>
                <a:cs typeface="Arial" charset="0"/>
              </a:rPr>
              <a:t>trejų metų laikotarpį</a:t>
            </a:r>
            <a:endParaRPr lang="lt-LT" sz="1400" b="1" dirty="0">
              <a:solidFill>
                <a:srgbClr val="2E337A"/>
              </a:solidFill>
            </a:endParaRPr>
          </a:p>
        </p:txBody>
      </p:sp>
      <p:sp>
        <p:nvSpPr>
          <p:cNvPr id="12" name="Arrow: Down 11">
            <a:extLst>
              <a:ext uri="{FF2B5EF4-FFF2-40B4-BE49-F238E27FC236}">
                <a16:creationId xmlns:a16="http://schemas.microsoft.com/office/drawing/2014/main" id="{68DDAE4B-4596-2EDB-87BB-AD895C0F59A0}"/>
              </a:ext>
            </a:extLst>
          </p:cNvPr>
          <p:cNvSpPr/>
          <p:nvPr/>
        </p:nvSpPr>
        <p:spPr>
          <a:xfrm rot="5400000">
            <a:off x="5262373" y="4725178"/>
            <a:ext cx="683580" cy="983673"/>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TextBox 9">
            <a:extLst>
              <a:ext uri="{FF2B5EF4-FFF2-40B4-BE49-F238E27FC236}">
                <a16:creationId xmlns:a16="http://schemas.microsoft.com/office/drawing/2014/main" id="{82352DA0-923F-B997-1EE1-49DECBC41C52}"/>
              </a:ext>
            </a:extLst>
          </p:cNvPr>
          <p:cNvSpPr txBox="1"/>
          <p:nvPr/>
        </p:nvSpPr>
        <p:spPr>
          <a:xfrm>
            <a:off x="1567543" y="2111551"/>
            <a:ext cx="9021387" cy="1267014"/>
          </a:xfrm>
          <a:prstGeom prst="rect">
            <a:avLst/>
          </a:prstGeom>
          <a:noFill/>
        </p:spPr>
        <p:txBody>
          <a:bodyPr wrap="square">
            <a:spAutoFit/>
          </a:bodyPr>
          <a:lstStyle/>
          <a:p>
            <a:pPr algn="just" hangingPunct="0">
              <a:lnSpc>
                <a:spcPct val="107000"/>
              </a:lnSpc>
              <a:defRPr/>
            </a:pPr>
            <a:r>
              <a:rPr lang="lt-LT" sz="2400" dirty="0">
                <a:solidFill>
                  <a:srgbClr val="2E337A"/>
                </a:solidFill>
                <a:latin typeface="DM Sans" pitchFamily="2" charset="-70"/>
                <a:cs typeface="Arial" charset="0"/>
              </a:rPr>
              <a:t>Bendra </a:t>
            </a:r>
            <a:r>
              <a:rPr lang="lt-LT" sz="2400" b="1" dirty="0">
                <a:solidFill>
                  <a:srgbClr val="2E337A"/>
                </a:solidFill>
                <a:latin typeface="DM Sans" pitchFamily="2" charset="-70"/>
                <a:cs typeface="Arial" charset="0"/>
              </a:rPr>
              <a:t>„Vienai įmonei“ </a:t>
            </a:r>
            <a:r>
              <a:rPr lang="lt-LT" sz="2400" dirty="0">
                <a:solidFill>
                  <a:srgbClr val="2E337A"/>
                </a:solidFill>
                <a:latin typeface="DM Sans" pitchFamily="2" charset="-70"/>
                <a:cs typeface="Arial" charset="0"/>
              </a:rPr>
              <a:t>suteiktos </a:t>
            </a:r>
            <a:r>
              <a:rPr lang="lt-LT" sz="2400" i="1" dirty="0">
                <a:solidFill>
                  <a:srgbClr val="2E337A"/>
                </a:solidFill>
                <a:latin typeface="DM Sans" pitchFamily="2" charset="-70"/>
                <a:cs typeface="Arial" charset="0"/>
              </a:rPr>
              <a:t>de minimis </a:t>
            </a:r>
            <a:r>
              <a:rPr lang="lt-LT" sz="2400" dirty="0">
                <a:solidFill>
                  <a:srgbClr val="2E337A"/>
                </a:solidFill>
                <a:latin typeface="DM Sans" pitchFamily="2" charset="-70"/>
                <a:cs typeface="Arial" charset="0"/>
              </a:rPr>
              <a:t>pagalbos suma kiekvienoje valstybėje narėje neviršija </a:t>
            </a:r>
            <a:r>
              <a:rPr lang="en-US" sz="2400" b="1" u="sng" dirty="0">
                <a:solidFill>
                  <a:srgbClr val="2E337A"/>
                </a:solidFill>
                <a:latin typeface="DM Sans" pitchFamily="2" charset="-70"/>
                <a:cs typeface="Arial" charset="0"/>
              </a:rPr>
              <a:t>3</a:t>
            </a:r>
            <a:r>
              <a:rPr lang="lt-LT" sz="2400" b="1" u="sng" dirty="0">
                <a:solidFill>
                  <a:srgbClr val="2E337A"/>
                </a:solidFill>
                <a:latin typeface="DM Sans" pitchFamily="2" charset="-70"/>
                <a:cs typeface="Arial" charset="0"/>
              </a:rPr>
              <a:t>00 000 EUR </a:t>
            </a:r>
            <a:r>
              <a:rPr lang="lt-LT" sz="2400" u="sng" dirty="0">
                <a:solidFill>
                  <a:srgbClr val="2E337A"/>
                </a:solidFill>
                <a:latin typeface="DM Sans" pitchFamily="2" charset="-70"/>
                <a:cs typeface="Arial" charset="0"/>
              </a:rPr>
              <a:t>per bet kurį trejų metų laikotarpį. </a:t>
            </a:r>
            <a:endParaRPr kumimoji="0" lang="lt-LT" sz="2400" b="0" i="0" u="sng" strike="noStrike" kern="0" cap="none" spc="0" normalizeH="0" baseline="0" noProof="0" dirty="0">
              <a:ln>
                <a:noFill/>
              </a:ln>
              <a:solidFill>
                <a:srgbClr val="2E337A"/>
              </a:solidFill>
              <a:effectLst/>
              <a:uLnTx/>
              <a:uFillTx/>
              <a:latin typeface="DM Sans" pitchFamily="2" charset="-70"/>
              <a:ea typeface="MS PGothic" panose="020B0600070205080204" pitchFamily="34" charset="-128"/>
              <a:cs typeface="Helvetica"/>
              <a:sym typeface="Helvetica"/>
            </a:endParaRPr>
          </a:p>
        </p:txBody>
      </p:sp>
    </p:spTree>
    <p:extLst>
      <p:ext uri="{BB962C8B-B14F-4D97-AF65-F5344CB8AC3E}">
        <p14:creationId xmlns:p14="http://schemas.microsoft.com/office/powerpoint/2010/main" val="3536410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794FBC-407D-F2DF-9CD1-3A849B99258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US" sz="800" b="0" i="0" u="none" strike="noStrike" kern="1200" cap="none" spc="30" normalizeH="0" baseline="0" noProof="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3" name="Text Placeholder 2">
            <a:extLst>
              <a:ext uri="{FF2B5EF4-FFF2-40B4-BE49-F238E27FC236}">
                <a16:creationId xmlns:a16="http://schemas.microsoft.com/office/drawing/2014/main" id="{3223CF16-6473-6CB1-2191-A3B5D41742E5}"/>
              </a:ext>
            </a:extLst>
          </p:cNvPr>
          <p:cNvSpPr>
            <a:spLocks noGrp="1"/>
          </p:cNvSpPr>
          <p:nvPr>
            <p:ph type="body" sz="quarter" idx="4294967295"/>
          </p:nvPr>
        </p:nvSpPr>
        <p:spPr>
          <a:xfrm>
            <a:off x="1567543" y="523421"/>
            <a:ext cx="9438508" cy="714375"/>
          </a:xfrm>
          <a:prstGeom prst="rect">
            <a:avLst/>
          </a:prstGeom>
        </p:spPr>
        <p:txBody>
          <a:bodyPr/>
          <a:lstStyle/>
          <a:p>
            <a:pPr marL="0" indent="0">
              <a:lnSpc>
                <a:spcPct val="80000"/>
              </a:lnSpc>
              <a:spcBef>
                <a:spcPts val="0"/>
              </a:spcBef>
              <a:spcAft>
                <a:spcPts val="1200"/>
              </a:spcAft>
              <a:buNone/>
            </a:pPr>
            <a:r>
              <a:rPr lang="lt-LT" sz="4400" spc="40" dirty="0">
                <a:solidFill>
                  <a:srgbClr val="092E68"/>
                </a:solidFill>
                <a:latin typeface="DM Serif Display" pitchFamily="2" charset="0"/>
              </a:rPr>
              <a:t>„Viena įmonė“ apibrėžtis</a:t>
            </a:r>
            <a:endParaRPr lang="x-none" sz="4400" spc="40" dirty="0">
              <a:solidFill>
                <a:srgbClr val="092E68"/>
              </a:solidFill>
              <a:latin typeface="DM Serif Display" pitchFamily="2" charset="0"/>
            </a:endParaRPr>
          </a:p>
        </p:txBody>
      </p:sp>
      <p:sp>
        <p:nvSpPr>
          <p:cNvPr id="5" name="Text Placeholder 1">
            <a:extLst>
              <a:ext uri="{FF2B5EF4-FFF2-40B4-BE49-F238E27FC236}">
                <a16:creationId xmlns:a16="http://schemas.microsoft.com/office/drawing/2014/main" id="{B6CB0D68-DFA9-B324-2F80-8DD514C3072D}"/>
              </a:ext>
            </a:extLst>
          </p:cNvPr>
          <p:cNvSpPr txBox="1">
            <a:spLocks/>
          </p:cNvSpPr>
          <p:nvPr/>
        </p:nvSpPr>
        <p:spPr>
          <a:xfrm>
            <a:off x="1567542" y="1670858"/>
            <a:ext cx="2791393" cy="4031674"/>
          </a:xfrm>
          <a:prstGeom prst="rect">
            <a:avLst/>
          </a:prstGeom>
          <a:noFill/>
          <a:ln cap="rnd">
            <a:solidFill>
              <a:srgbClr val="2E337A"/>
            </a:solidFill>
          </a:ln>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endParaRPr lang="lt-LT" altLang="en-US" sz="1400" b="1" dirty="0">
              <a:ln w="0"/>
              <a:effectLst>
                <a:outerShdw blurRad="38100" dist="25400" dir="5400000" algn="ctr" rotWithShape="0">
                  <a:srgbClr val="6E747A">
                    <a:alpha val="43000"/>
                  </a:srgbClr>
                </a:outerShdw>
              </a:effectLst>
              <a:latin typeface="DM Sans" pitchFamily="2" charset="-70"/>
            </a:endParaRPr>
          </a:p>
          <a:p>
            <a:endParaRPr lang="x-none" dirty="0">
              <a:latin typeface="DM Sans" pitchFamily="2" charset="-70"/>
            </a:endParaRPr>
          </a:p>
        </p:txBody>
      </p:sp>
      <p:sp>
        <p:nvSpPr>
          <p:cNvPr id="6" name="TextBox 5">
            <a:extLst>
              <a:ext uri="{FF2B5EF4-FFF2-40B4-BE49-F238E27FC236}">
                <a16:creationId xmlns:a16="http://schemas.microsoft.com/office/drawing/2014/main" id="{E6D3FA93-5D69-9818-D89C-504BA67A5651}"/>
              </a:ext>
            </a:extLst>
          </p:cNvPr>
          <p:cNvSpPr txBox="1"/>
          <p:nvPr/>
        </p:nvSpPr>
        <p:spPr>
          <a:xfrm>
            <a:off x="4468785" y="1591523"/>
            <a:ext cx="7095680" cy="4170372"/>
          </a:xfrm>
          <a:prstGeom prst="rect">
            <a:avLst/>
          </a:prstGeom>
          <a:noFill/>
        </p:spPr>
        <p:txBody>
          <a:bodyPr wrap="square" rtlCol="0">
            <a:spAutoFit/>
          </a:bodyPr>
          <a:lstStyle/>
          <a:p>
            <a:pPr algn="just">
              <a:spcAft>
                <a:spcPts val="600"/>
              </a:spcAft>
              <a:buClr>
                <a:schemeClr val="tx2"/>
              </a:buClr>
            </a:pPr>
            <a:r>
              <a:rPr lang="lt-LT" altLang="lt-LT" sz="1600" dirty="0">
                <a:solidFill>
                  <a:srgbClr val="2E337A"/>
                </a:solidFill>
                <a:latin typeface="DM Sans" pitchFamily="2" charset="-70"/>
              </a:rPr>
              <a:t>Taikant šį reglamentą, </a:t>
            </a:r>
            <a:r>
              <a:rPr lang="lt-LT" altLang="lt-LT" sz="1600" b="1" dirty="0">
                <a:solidFill>
                  <a:srgbClr val="2E337A"/>
                </a:solidFill>
                <a:latin typeface="DM Sans" pitchFamily="2" charset="-70"/>
              </a:rPr>
              <a:t>„Viena įmonė“ </a:t>
            </a:r>
            <a:r>
              <a:rPr lang="lt-LT" altLang="lt-LT" sz="1600" dirty="0">
                <a:solidFill>
                  <a:srgbClr val="2E337A"/>
                </a:solidFill>
                <a:latin typeface="DM Sans" pitchFamily="2" charset="-70"/>
              </a:rPr>
              <a:t>apima visas įmones, kurių tarpusavio santykiai yra bent vienos rūšies iš toliau išvardytų: </a:t>
            </a:r>
          </a:p>
          <a:p>
            <a:pPr marL="811213" indent="-365125" algn="just">
              <a:spcAft>
                <a:spcPts val="600"/>
              </a:spcAft>
              <a:buClr>
                <a:srgbClr val="2E337A"/>
              </a:buClr>
              <a:buFont typeface="+mj-lt"/>
              <a:buAutoNum type="alphaLcParenR"/>
            </a:pPr>
            <a:r>
              <a:rPr lang="lt-LT" sz="1600" dirty="0">
                <a:solidFill>
                  <a:srgbClr val="2E337A"/>
                </a:solidFill>
                <a:latin typeface="DM Sans" pitchFamily="2" charset="-70"/>
              </a:rPr>
              <a:t>viena įmonė turi kitos įmonės akcininkų arba narių balsų daugumą;</a:t>
            </a:r>
          </a:p>
          <a:p>
            <a:pPr marL="811213" indent="-365125" algn="just">
              <a:spcAft>
                <a:spcPts val="600"/>
              </a:spcAft>
              <a:buClr>
                <a:srgbClr val="2E337A"/>
              </a:buClr>
              <a:buFont typeface="+mj-lt"/>
              <a:buAutoNum type="alphaLcParenR"/>
            </a:pPr>
            <a:r>
              <a:rPr lang="lt-LT" sz="1600" dirty="0">
                <a:solidFill>
                  <a:srgbClr val="2E337A"/>
                </a:solidFill>
                <a:latin typeface="DM Sans" pitchFamily="2" charset="-70"/>
              </a:rPr>
              <a:t>viena įmonė turi teisę paskirti arba atleisti daugumą kitos įmonės administracijos, valdymo arba priežiūros organo narių;</a:t>
            </a:r>
          </a:p>
          <a:p>
            <a:pPr marL="811213" indent="-365125" algn="just">
              <a:spcAft>
                <a:spcPts val="600"/>
              </a:spcAft>
              <a:buClr>
                <a:srgbClr val="2E337A"/>
              </a:buClr>
              <a:buFont typeface="+mj-lt"/>
              <a:buAutoNum type="alphaLcParenR"/>
            </a:pPr>
            <a:r>
              <a:rPr lang="lt-LT" sz="1600" dirty="0">
                <a:solidFill>
                  <a:srgbClr val="2E337A"/>
                </a:solidFill>
                <a:latin typeface="DM Sans" pitchFamily="2" charset="-70"/>
              </a:rPr>
              <a:t>viena įmonė turi teisę kitai įmonei daryti lemiamą poveikį, remdamasi su šia įmone sudaryta sutartimi arba vadovaudamasi steigimo sutarties ar įstatų nuostata;</a:t>
            </a:r>
          </a:p>
          <a:p>
            <a:pPr marL="811213" indent="-365125" algn="just">
              <a:spcAft>
                <a:spcPts val="600"/>
              </a:spcAft>
              <a:buClr>
                <a:srgbClr val="2E337A"/>
              </a:buClr>
              <a:buFont typeface="+mj-lt"/>
              <a:buAutoNum type="alphaLcParenR"/>
            </a:pPr>
            <a:r>
              <a:rPr lang="lt-LT" sz="1600" dirty="0">
                <a:solidFill>
                  <a:srgbClr val="2E337A"/>
                </a:solidFill>
                <a:latin typeface="DM Sans" pitchFamily="2" charset="-70"/>
              </a:rPr>
              <a:t>viena įmonė, kuri yra kitos įmonės akcininkė arba narė, pagal susitarimą su kitais tos įmonės akcininkais ar nariais viena kontroliuoja tos įmonės akcininkų arba narių balsavimo teisių daugumą. </a:t>
            </a:r>
          </a:p>
          <a:p>
            <a:pPr algn="just">
              <a:spcAft>
                <a:spcPts val="600"/>
              </a:spcAft>
              <a:buClr>
                <a:schemeClr val="tx2"/>
              </a:buClr>
            </a:pPr>
            <a:r>
              <a:rPr lang="lt-LT" sz="1600" dirty="0">
                <a:solidFill>
                  <a:srgbClr val="2E337A"/>
                </a:solidFill>
                <a:latin typeface="DM Sans" pitchFamily="2" charset="-70"/>
              </a:rPr>
              <a:t>Įmonės, kurios a–d punktuose nurodytais santykiais susietos per vieną ar daugiau kitų įmonių, taip pat laikomos viena įmone.</a:t>
            </a:r>
            <a:endParaRPr lang="en-US" altLang="lt-LT" sz="1600" dirty="0">
              <a:solidFill>
                <a:srgbClr val="2E337A"/>
              </a:solidFill>
              <a:latin typeface="DM Sans" pitchFamily="2" charset="-70"/>
            </a:endParaRPr>
          </a:p>
        </p:txBody>
      </p:sp>
      <p:pic>
        <p:nvPicPr>
          <p:cNvPr id="8" name="Paveikslėlis 11">
            <a:extLst>
              <a:ext uri="{FF2B5EF4-FFF2-40B4-BE49-F238E27FC236}">
                <a16:creationId xmlns:a16="http://schemas.microsoft.com/office/drawing/2014/main" id="{4D4CD85C-3E0D-96D3-2C7C-61192012CF8F}"/>
              </a:ext>
            </a:extLst>
          </p:cNvPr>
          <p:cNvPicPr/>
          <p:nvPr/>
        </p:nvPicPr>
        <p:blipFill rotWithShape="1">
          <a:blip r:embed="rId3"/>
          <a:srcRect l="51968" t="26983" r="15361" b="20879"/>
          <a:stretch/>
        </p:blipFill>
        <p:spPr bwMode="auto">
          <a:xfrm>
            <a:off x="1719167" y="2667643"/>
            <a:ext cx="2607834" cy="15227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0798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794FBC-407D-F2DF-9CD1-3A849B99258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US" sz="800" b="0" i="0" u="none" strike="noStrike" kern="1200" cap="none" spc="30" normalizeH="0" baseline="0" noProof="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3" name="Text Placeholder 2">
            <a:extLst>
              <a:ext uri="{FF2B5EF4-FFF2-40B4-BE49-F238E27FC236}">
                <a16:creationId xmlns:a16="http://schemas.microsoft.com/office/drawing/2014/main" id="{3223CF16-6473-6CB1-2191-A3B5D41742E5}"/>
              </a:ext>
            </a:extLst>
          </p:cNvPr>
          <p:cNvSpPr>
            <a:spLocks noGrp="1"/>
          </p:cNvSpPr>
          <p:nvPr>
            <p:ph type="body" sz="quarter" idx="4294967295"/>
          </p:nvPr>
        </p:nvSpPr>
        <p:spPr>
          <a:xfrm>
            <a:off x="1567543" y="523421"/>
            <a:ext cx="9438508" cy="714375"/>
          </a:xfrm>
          <a:prstGeom prst="rect">
            <a:avLst/>
          </a:prstGeom>
        </p:spPr>
        <p:txBody>
          <a:bodyPr/>
          <a:lstStyle/>
          <a:p>
            <a:pPr marL="0" indent="0">
              <a:lnSpc>
                <a:spcPct val="80000"/>
              </a:lnSpc>
              <a:spcBef>
                <a:spcPts val="0"/>
              </a:spcBef>
              <a:spcAft>
                <a:spcPts val="1200"/>
              </a:spcAft>
              <a:buNone/>
            </a:pPr>
            <a:r>
              <a:rPr lang="lt-LT" sz="4400" spc="40" dirty="0">
                <a:solidFill>
                  <a:srgbClr val="092E68"/>
                </a:solidFill>
                <a:latin typeface="DM Serif Display" pitchFamily="2" charset="0"/>
              </a:rPr>
              <a:t>„Viena įmonė“ </a:t>
            </a:r>
            <a:r>
              <a:rPr lang="en-US" sz="4400" spc="40" dirty="0">
                <a:solidFill>
                  <a:srgbClr val="092E68"/>
                </a:solidFill>
                <a:latin typeface="DM Serif Display" pitchFamily="2" charset="0"/>
              </a:rPr>
              <a:t>s</a:t>
            </a:r>
            <a:r>
              <a:rPr lang="lt-LT" sz="4400" spc="40" dirty="0">
                <a:solidFill>
                  <a:srgbClr val="092E68"/>
                </a:solidFill>
                <a:latin typeface="DM Serif Display" pitchFamily="2" charset="0"/>
              </a:rPr>
              <a:t>ąsajų vertinimas</a:t>
            </a:r>
            <a:endParaRPr lang="x-none" sz="4400" spc="40" dirty="0">
              <a:solidFill>
                <a:srgbClr val="092E68"/>
              </a:solidFill>
              <a:latin typeface="DM Serif Display" pitchFamily="2" charset="0"/>
            </a:endParaRPr>
          </a:p>
        </p:txBody>
      </p:sp>
      <p:sp>
        <p:nvSpPr>
          <p:cNvPr id="6" name="TextBox 5">
            <a:extLst>
              <a:ext uri="{FF2B5EF4-FFF2-40B4-BE49-F238E27FC236}">
                <a16:creationId xmlns:a16="http://schemas.microsoft.com/office/drawing/2014/main" id="{E6D3FA93-5D69-9818-D89C-504BA67A5651}"/>
              </a:ext>
            </a:extLst>
          </p:cNvPr>
          <p:cNvSpPr txBox="1"/>
          <p:nvPr/>
        </p:nvSpPr>
        <p:spPr>
          <a:xfrm>
            <a:off x="1680562" y="2154412"/>
            <a:ext cx="5561876" cy="1631216"/>
          </a:xfrm>
          <a:prstGeom prst="rect">
            <a:avLst/>
          </a:prstGeom>
          <a:solidFill>
            <a:srgbClr val="FFFFFF"/>
          </a:solidFill>
        </p:spPr>
        <p:txBody>
          <a:bodyPr wrap="square" rtlCol="0">
            <a:spAutoFit/>
          </a:bodyPr>
          <a:lstStyle/>
          <a:p>
            <a:pPr marL="285750" indent="-285750" algn="just">
              <a:spcAft>
                <a:spcPts val="600"/>
              </a:spcAft>
              <a:buClr>
                <a:srgbClr val="092D68"/>
              </a:buClr>
              <a:buFont typeface="Wingdings" panose="05000000000000000000" pitchFamily="2" charset="2"/>
              <a:buChar char="ü"/>
            </a:pPr>
            <a:r>
              <a:rPr lang="lt-LT" dirty="0">
                <a:solidFill>
                  <a:srgbClr val="092D68"/>
                </a:solidFill>
                <a:latin typeface="DM Sans" pitchFamily="2" charset="-70"/>
                <a:ea typeface="Verdana" panose="020B0604030504040204" pitchFamily="34" charset="0"/>
              </a:rPr>
              <a:t>Ryšiai vertinami tik per ūkio subjektus/įmones. </a:t>
            </a:r>
          </a:p>
          <a:p>
            <a:pPr algn="just">
              <a:spcAft>
                <a:spcPts val="600"/>
              </a:spcAft>
              <a:buClr>
                <a:srgbClr val="092D68"/>
              </a:buClr>
            </a:pPr>
            <a:endParaRPr lang="lt-LT" dirty="0">
              <a:solidFill>
                <a:srgbClr val="092D68"/>
              </a:solidFill>
              <a:latin typeface="DM Sans" pitchFamily="2" charset="-70"/>
              <a:ea typeface="Verdana" panose="020B0604030504040204" pitchFamily="34" charset="0"/>
            </a:endParaRPr>
          </a:p>
          <a:p>
            <a:pPr marL="285750" indent="-285750" algn="just">
              <a:spcAft>
                <a:spcPts val="600"/>
              </a:spcAft>
              <a:buClr>
                <a:srgbClr val="092D68"/>
              </a:buClr>
              <a:buFont typeface="Wingdings" panose="05000000000000000000" pitchFamily="2" charset="2"/>
              <a:buChar char="ü"/>
            </a:pPr>
            <a:r>
              <a:rPr lang="lt-LT" dirty="0">
                <a:solidFill>
                  <a:srgbClr val="092D68"/>
                </a:solidFill>
                <a:latin typeface="DM Sans" pitchFamily="2" charset="-70"/>
                <a:ea typeface="Verdana" panose="020B0604030504040204" pitchFamily="34" charset="0"/>
              </a:rPr>
              <a:t>Įmonė yra bet koks </a:t>
            </a:r>
            <a:r>
              <a:rPr lang="lt-LT" b="1" dirty="0">
                <a:solidFill>
                  <a:srgbClr val="092D68"/>
                </a:solidFill>
                <a:latin typeface="DM Sans" pitchFamily="2" charset="-70"/>
                <a:ea typeface="Verdana" panose="020B0604030504040204" pitchFamily="34" charset="0"/>
              </a:rPr>
              <a:t>ekonominę veiklą* </a:t>
            </a:r>
            <a:r>
              <a:rPr lang="lt-LT" dirty="0">
                <a:solidFill>
                  <a:srgbClr val="092D68"/>
                </a:solidFill>
                <a:latin typeface="DM Sans" pitchFamily="2" charset="-70"/>
                <a:ea typeface="Verdana" panose="020B0604030504040204" pitchFamily="34" charset="0"/>
              </a:rPr>
              <a:t>vykdantis </a:t>
            </a:r>
            <a:r>
              <a:rPr lang="lt-LT" b="1" dirty="0">
                <a:solidFill>
                  <a:srgbClr val="092D68"/>
                </a:solidFill>
                <a:latin typeface="DM Sans" pitchFamily="2" charset="-70"/>
                <a:ea typeface="Verdana" panose="020B0604030504040204" pitchFamily="34" charset="0"/>
              </a:rPr>
              <a:t>fizinis ar juridinis asmuo</a:t>
            </a:r>
            <a:r>
              <a:rPr lang="lt-LT" dirty="0">
                <a:solidFill>
                  <a:srgbClr val="092D68"/>
                </a:solidFill>
                <a:latin typeface="DM Sans" pitchFamily="2" charset="-70"/>
                <a:ea typeface="Verdana" panose="020B0604030504040204" pitchFamily="34" charset="0"/>
              </a:rPr>
              <a:t>, nepasant jo teisinio statuso ir finansavimo būdų.</a:t>
            </a:r>
            <a:endParaRPr lang="en-US" altLang="lt-LT" dirty="0">
              <a:solidFill>
                <a:srgbClr val="2E337A"/>
              </a:solidFill>
              <a:latin typeface="DM Sans" pitchFamily="2" charset="-70"/>
            </a:endParaRPr>
          </a:p>
        </p:txBody>
      </p:sp>
      <p:grpSp>
        <p:nvGrpSpPr>
          <p:cNvPr id="22" name="Group 21">
            <a:extLst>
              <a:ext uri="{FF2B5EF4-FFF2-40B4-BE49-F238E27FC236}">
                <a16:creationId xmlns:a16="http://schemas.microsoft.com/office/drawing/2014/main" id="{34390DBC-2329-A0FB-8C4B-044DFFE580E5}"/>
              </a:ext>
            </a:extLst>
          </p:cNvPr>
          <p:cNvGrpSpPr/>
          <p:nvPr/>
        </p:nvGrpSpPr>
        <p:grpSpPr>
          <a:xfrm>
            <a:off x="7917350" y="2055349"/>
            <a:ext cx="3320252" cy="3408830"/>
            <a:chOff x="1426437" y="1504331"/>
            <a:chExt cx="3320252" cy="3408830"/>
          </a:xfrm>
        </p:grpSpPr>
        <p:pic>
          <p:nvPicPr>
            <p:cNvPr id="7" name="Paveikslėlis 12">
              <a:extLst>
                <a:ext uri="{FF2B5EF4-FFF2-40B4-BE49-F238E27FC236}">
                  <a16:creationId xmlns:a16="http://schemas.microsoft.com/office/drawing/2014/main" id="{7D52EB51-08C8-C496-70FA-D539536125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6378" y="1504331"/>
              <a:ext cx="1636814" cy="1636814"/>
            </a:xfrm>
            <a:prstGeom prst="rect">
              <a:avLst/>
            </a:prstGeom>
          </p:spPr>
        </p:pic>
        <p:sp>
          <p:nvSpPr>
            <p:cNvPr id="9" name="TextBox 8">
              <a:extLst>
                <a:ext uri="{FF2B5EF4-FFF2-40B4-BE49-F238E27FC236}">
                  <a16:creationId xmlns:a16="http://schemas.microsoft.com/office/drawing/2014/main" id="{F73634D9-E4B3-98C9-1E1D-CD154BF77A1E}"/>
                </a:ext>
              </a:extLst>
            </p:cNvPr>
            <p:cNvSpPr txBox="1"/>
            <p:nvPr/>
          </p:nvSpPr>
          <p:spPr>
            <a:xfrm>
              <a:off x="2304987" y="1896031"/>
              <a:ext cx="1499596" cy="646331"/>
            </a:xfrm>
            <a:prstGeom prst="rect">
              <a:avLst/>
            </a:prstGeom>
            <a:noFill/>
          </p:spPr>
          <p:txBody>
            <a:bodyPr wrap="square" rtlCol="0">
              <a:spAutoFit/>
            </a:bodyPr>
            <a:lstStyle/>
            <a:p>
              <a:pPr algn="ctr"/>
              <a:r>
                <a:rPr lang="lt-LT" sz="1200" b="1" dirty="0">
                  <a:solidFill>
                    <a:srgbClr val="2E337A"/>
                  </a:solidFill>
                  <a:latin typeface="DM Sans" pitchFamily="2" charset="-70"/>
                </a:rPr>
                <a:t>Fizinis asmuo, vykdantis ekonominę veiklą</a:t>
              </a:r>
            </a:p>
          </p:txBody>
        </p:sp>
        <p:pic>
          <p:nvPicPr>
            <p:cNvPr id="10" name="Paveikslėlis 12">
              <a:extLst>
                <a:ext uri="{FF2B5EF4-FFF2-40B4-BE49-F238E27FC236}">
                  <a16:creationId xmlns:a16="http://schemas.microsoft.com/office/drawing/2014/main" id="{FF3394E1-98A1-5BAF-7D7E-4606F953A7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9932" y="3123768"/>
              <a:ext cx="1382492" cy="1382492"/>
            </a:xfrm>
            <a:prstGeom prst="rect">
              <a:avLst/>
            </a:prstGeom>
          </p:spPr>
        </p:pic>
        <p:pic>
          <p:nvPicPr>
            <p:cNvPr id="11" name="Paveikslėlis 12">
              <a:extLst>
                <a:ext uri="{FF2B5EF4-FFF2-40B4-BE49-F238E27FC236}">
                  <a16:creationId xmlns:a16="http://schemas.microsoft.com/office/drawing/2014/main" id="{D2F21DDA-5C9E-B1D0-796F-68D02BC4BF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512" y="3175571"/>
              <a:ext cx="1310913" cy="1310913"/>
            </a:xfrm>
            <a:prstGeom prst="rect">
              <a:avLst/>
            </a:prstGeom>
          </p:spPr>
        </p:pic>
        <p:sp>
          <p:nvSpPr>
            <p:cNvPr id="12" name="Arrow: Down 11">
              <a:extLst>
                <a:ext uri="{FF2B5EF4-FFF2-40B4-BE49-F238E27FC236}">
                  <a16:creationId xmlns:a16="http://schemas.microsoft.com/office/drawing/2014/main" id="{34F6E778-756B-4969-BABC-D57EC56BD4C2}"/>
                </a:ext>
              </a:extLst>
            </p:cNvPr>
            <p:cNvSpPr/>
            <p:nvPr/>
          </p:nvSpPr>
          <p:spPr>
            <a:xfrm rot="1950463">
              <a:off x="2426786" y="2927579"/>
              <a:ext cx="462845" cy="347680"/>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Arrow: Down 12">
              <a:extLst>
                <a:ext uri="{FF2B5EF4-FFF2-40B4-BE49-F238E27FC236}">
                  <a16:creationId xmlns:a16="http://schemas.microsoft.com/office/drawing/2014/main" id="{F99356BA-EB03-A6F9-9E33-3CDCAD89FEA6}"/>
                </a:ext>
              </a:extLst>
            </p:cNvPr>
            <p:cNvSpPr/>
            <p:nvPr/>
          </p:nvSpPr>
          <p:spPr>
            <a:xfrm rot="19674681">
              <a:off x="3281321" y="2937747"/>
              <a:ext cx="469221" cy="368117"/>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TextBox 13">
              <a:extLst>
                <a:ext uri="{FF2B5EF4-FFF2-40B4-BE49-F238E27FC236}">
                  <a16:creationId xmlns:a16="http://schemas.microsoft.com/office/drawing/2014/main" id="{16EB810E-147C-71C8-2C21-22FBAF3E8251}"/>
                </a:ext>
              </a:extLst>
            </p:cNvPr>
            <p:cNvSpPr txBox="1"/>
            <p:nvPr/>
          </p:nvSpPr>
          <p:spPr>
            <a:xfrm>
              <a:off x="1900556" y="3553404"/>
              <a:ext cx="711838" cy="523220"/>
            </a:xfrm>
            <a:prstGeom prst="rect">
              <a:avLst/>
            </a:prstGeom>
            <a:noFill/>
          </p:spPr>
          <p:txBody>
            <a:bodyPr wrap="square" rtlCol="0">
              <a:spAutoFit/>
            </a:bodyPr>
            <a:lstStyle/>
            <a:p>
              <a:pPr algn="ctr"/>
              <a:r>
                <a:rPr lang="lt-LT" sz="1400" b="1" dirty="0">
                  <a:solidFill>
                    <a:srgbClr val="2E337A"/>
                  </a:solidFill>
                  <a:latin typeface="DM Sans" pitchFamily="2" charset="-70"/>
                </a:rPr>
                <a:t>Įmonė </a:t>
              </a:r>
            </a:p>
            <a:p>
              <a:pPr algn="ctr"/>
              <a:r>
                <a:rPr lang="lt-LT" sz="1400" b="1" dirty="0">
                  <a:solidFill>
                    <a:srgbClr val="2E337A"/>
                  </a:solidFill>
                  <a:latin typeface="DM Sans" pitchFamily="2" charset="-70"/>
                </a:rPr>
                <a:t>A</a:t>
              </a:r>
            </a:p>
          </p:txBody>
        </p:sp>
        <p:sp>
          <p:nvSpPr>
            <p:cNvPr id="15" name="TextBox 14">
              <a:extLst>
                <a:ext uri="{FF2B5EF4-FFF2-40B4-BE49-F238E27FC236}">
                  <a16:creationId xmlns:a16="http://schemas.microsoft.com/office/drawing/2014/main" id="{54A2E744-1019-61C2-3C9F-9B41F3BE8474}"/>
                </a:ext>
              </a:extLst>
            </p:cNvPr>
            <p:cNvSpPr txBox="1"/>
            <p:nvPr/>
          </p:nvSpPr>
          <p:spPr>
            <a:xfrm>
              <a:off x="3580404" y="3601482"/>
              <a:ext cx="711838" cy="523220"/>
            </a:xfrm>
            <a:prstGeom prst="rect">
              <a:avLst/>
            </a:prstGeom>
            <a:noFill/>
          </p:spPr>
          <p:txBody>
            <a:bodyPr wrap="square" rtlCol="0">
              <a:spAutoFit/>
            </a:bodyPr>
            <a:lstStyle/>
            <a:p>
              <a:pPr algn="ctr"/>
              <a:r>
                <a:rPr lang="lt-LT" sz="1400" b="1" dirty="0">
                  <a:solidFill>
                    <a:srgbClr val="2E337A"/>
                  </a:solidFill>
                  <a:latin typeface="DM Sans" pitchFamily="2" charset="-70"/>
                </a:rPr>
                <a:t>Įmonė </a:t>
              </a:r>
            </a:p>
            <a:p>
              <a:pPr algn="ctr"/>
              <a:r>
                <a:rPr lang="lt-LT" sz="1400" b="1" dirty="0">
                  <a:solidFill>
                    <a:srgbClr val="2E337A"/>
                  </a:solidFill>
                  <a:latin typeface="DM Sans" pitchFamily="2" charset="-70"/>
                </a:rPr>
                <a:t>B</a:t>
              </a:r>
            </a:p>
          </p:txBody>
        </p:sp>
        <p:sp>
          <p:nvSpPr>
            <p:cNvPr id="17" name="Left Brace 16">
              <a:extLst>
                <a:ext uri="{FF2B5EF4-FFF2-40B4-BE49-F238E27FC236}">
                  <a16:creationId xmlns:a16="http://schemas.microsoft.com/office/drawing/2014/main" id="{B6439E10-291B-D8B4-9814-B6878F7DBD81}"/>
                </a:ext>
              </a:extLst>
            </p:cNvPr>
            <p:cNvSpPr/>
            <p:nvPr/>
          </p:nvSpPr>
          <p:spPr>
            <a:xfrm rot="16200000">
              <a:off x="2694311" y="2860784"/>
              <a:ext cx="784503" cy="33202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t-LT"/>
            </a:p>
          </p:txBody>
        </p:sp>
      </p:grpSp>
      <p:sp>
        <p:nvSpPr>
          <p:cNvPr id="18" name="TextBox 17">
            <a:extLst>
              <a:ext uri="{FF2B5EF4-FFF2-40B4-BE49-F238E27FC236}">
                <a16:creationId xmlns:a16="http://schemas.microsoft.com/office/drawing/2014/main" id="{538AAB52-2C24-5221-6C3B-E23696E63D0D}"/>
              </a:ext>
            </a:extLst>
          </p:cNvPr>
          <p:cNvSpPr txBox="1"/>
          <p:nvPr/>
        </p:nvSpPr>
        <p:spPr>
          <a:xfrm>
            <a:off x="7876733" y="5535922"/>
            <a:ext cx="3445513" cy="954107"/>
          </a:xfrm>
          <a:prstGeom prst="rect">
            <a:avLst/>
          </a:prstGeom>
          <a:noFill/>
        </p:spPr>
        <p:txBody>
          <a:bodyPr wrap="square" rtlCol="0">
            <a:spAutoFit/>
          </a:bodyPr>
          <a:lstStyle/>
          <a:p>
            <a:pPr algn="just"/>
            <a:r>
              <a:rPr lang="lt-LT" sz="1400" b="1" dirty="0">
                <a:solidFill>
                  <a:srgbClr val="2E337A"/>
                </a:solidFill>
                <a:latin typeface="DM Sans" pitchFamily="2" charset="-70"/>
              </a:rPr>
              <a:t>Fizinis asmuo/įmonė, įmonė A ir įmonė B sudarys „Vieną įmonę“ ir kartu galės gauti iki 300 000 Eur </a:t>
            </a:r>
            <a:r>
              <a:rPr lang="lt-LT" sz="1400" b="1" i="1" dirty="0">
                <a:solidFill>
                  <a:srgbClr val="2E337A"/>
                </a:solidFill>
                <a:latin typeface="DM Sans" pitchFamily="2" charset="-70"/>
              </a:rPr>
              <a:t>de minimis </a:t>
            </a:r>
            <a:r>
              <a:rPr lang="lt-LT" sz="1400" b="1" dirty="0">
                <a:solidFill>
                  <a:srgbClr val="2E337A"/>
                </a:solidFill>
                <a:latin typeface="DM Sans" pitchFamily="2" charset="-70"/>
              </a:rPr>
              <a:t>pagalbą per 3 metus</a:t>
            </a:r>
          </a:p>
        </p:txBody>
      </p:sp>
      <p:sp>
        <p:nvSpPr>
          <p:cNvPr id="5" name="TextBox 4">
            <a:extLst>
              <a:ext uri="{FF2B5EF4-FFF2-40B4-BE49-F238E27FC236}">
                <a16:creationId xmlns:a16="http://schemas.microsoft.com/office/drawing/2014/main" id="{EB1D2897-AA5C-9878-8691-67E00FDE9FF6}"/>
              </a:ext>
            </a:extLst>
          </p:cNvPr>
          <p:cNvSpPr txBox="1"/>
          <p:nvPr/>
        </p:nvSpPr>
        <p:spPr>
          <a:xfrm>
            <a:off x="1413670" y="4382045"/>
            <a:ext cx="6094476" cy="1384995"/>
          </a:xfrm>
          <a:prstGeom prst="rect">
            <a:avLst/>
          </a:prstGeom>
          <a:noFill/>
        </p:spPr>
        <p:txBody>
          <a:bodyPr wrap="square">
            <a:spAutoFit/>
          </a:bodyPr>
          <a:lstStyle/>
          <a:p>
            <a:pPr marL="0" indent="0" algn="just"/>
            <a:r>
              <a:rPr lang="lt-LT" altLang="en-US" sz="1400" dirty="0">
                <a:solidFill>
                  <a:srgbClr val="092E68"/>
                </a:solidFill>
                <a:latin typeface="DM Sans" pitchFamily="2" charset="-70"/>
              </a:rPr>
              <a:t>*Vadovaujantis EK teikiamais išaiškinimais ir ES Teisingumo Teismo praktika (2006 metų sausio 10 d. Teisingumo teismo sprendimo Byloje C-222/04 112-113 punktai), </a:t>
            </a:r>
            <a:r>
              <a:rPr lang="lt-LT" altLang="en-US" sz="1400" b="1" dirty="0">
                <a:solidFill>
                  <a:srgbClr val="092E68"/>
                </a:solidFill>
                <a:latin typeface="DM Sans" pitchFamily="2" charset="-70"/>
              </a:rPr>
              <a:t>„bendrovės kontrolinį akcijų paketą turintis subjektas“, kuris „efektyviai kontroliuoja šią bendrovę tiesiogiai ar netiesiogiai dalyvaudamas jos valdyme“</a:t>
            </a:r>
            <a:r>
              <a:rPr lang="lt-LT" altLang="en-US" sz="1400" dirty="0">
                <a:solidFill>
                  <a:srgbClr val="092E68"/>
                </a:solidFill>
                <a:latin typeface="DM Sans" pitchFamily="2" charset="-70"/>
              </a:rPr>
              <a:t>, turi būti laikomas dalyvaujančiu tos bendrovės ekonominėje veikloje ir </a:t>
            </a:r>
            <a:r>
              <a:rPr lang="lt-LT" altLang="en-US" sz="1400" b="1" dirty="0">
                <a:solidFill>
                  <a:srgbClr val="092E68"/>
                </a:solidFill>
                <a:latin typeface="DM Sans" pitchFamily="2" charset="-70"/>
              </a:rPr>
              <a:t>atitinkamai laikomas įmone.</a:t>
            </a:r>
          </a:p>
        </p:txBody>
      </p:sp>
    </p:spTree>
    <p:extLst>
      <p:ext uri="{BB962C8B-B14F-4D97-AF65-F5344CB8AC3E}">
        <p14:creationId xmlns:p14="http://schemas.microsoft.com/office/powerpoint/2010/main" val="1933590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794FBC-407D-F2DF-9CD1-3A849B99258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US" sz="800" b="0" i="0" u="none" strike="noStrike" kern="1200" cap="none" spc="30" normalizeH="0" baseline="0" noProof="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3" name="Text Placeholder 2">
            <a:extLst>
              <a:ext uri="{FF2B5EF4-FFF2-40B4-BE49-F238E27FC236}">
                <a16:creationId xmlns:a16="http://schemas.microsoft.com/office/drawing/2014/main" id="{3223CF16-6473-6CB1-2191-A3B5D41742E5}"/>
              </a:ext>
            </a:extLst>
          </p:cNvPr>
          <p:cNvSpPr>
            <a:spLocks noGrp="1"/>
          </p:cNvSpPr>
          <p:nvPr>
            <p:ph type="body" sz="quarter" idx="4294967295"/>
          </p:nvPr>
        </p:nvSpPr>
        <p:spPr>
          <a:xfrm>
            <a:off x="1567543" y="523421"/>
            <a:ext cx="9438508" cy="714375"/>
          </a:xfrm>
          <a:prstGeom prst="rect">
            <a:avLst/>
          </a:prstGeom>
        </p:spPr>
        <p:txBody>
          <a:bodyPr/>
          <a:lstStyle/>
          <a:p>
            <a:pPr marL="0" indent="0">
              <a:lnSpc>
                <a:spcPct val="80000"/>
              </a:lnSpc>
              <a:spcBef>
                <a:spcPts val="0"/>
              </a:spcBef>
              <a:spcAft>
                <a:spcPts val="1200"/>
              </a:spcAft>
              <a:buNone/>
            </a:pPr>
            <a:r>
              <a:rPr lang="lt-LT" sz="4400" spc="40" dirty="0">
                <a:solidFill>
                  <a:srgbClr val="092E68"/>
                </a:solidFill>
                <a:latin typeface="DM Serif Display" pitchFamily="2" charset="0"/>
              </a:rPr>
              <a:t>VP/</a:t>
            </a:r>
            <a:r>
              <a:rPr lang="lt-LT" sz="4400" i="1" spc="40" dirty="0">
                <a:solidFill>
                  <a:srgbClr val="092E68"/>
                </a:solidFill>
                <a:latin typeface="DM Serif Display" pitchFamily="2" charset="0"/>
              </a:rPr>
              <a:t>de minimis</a:t>
            </a:r>
            <a:r>
              <a:rPr lang="lt-LT" sz="4400" spc="40" dirty="0">
                <a:solidFill>
                  <a:srgbClr val="092E68"/>
                </a:solidFill>
                <a:latin typeface="DM Serif Display" pitchFamily="2" charset="0"/>
              </a:rPr>
              <a:t> pagalbos registras</a:t>
            </a:r>
            <a:endParaRPr lang="x-none" sz="4400" spc="40" dirty="0">
              <a:solidFill>
                <a:srgbClr val="092E68"/>
              </a:solidFill>
              <a:latin typeface="DM Serif Display" pitchFamily="2" charset="0"/>
            </a:endParaRPr>
          </a:p>
        </p:txBody>
      </p:sp>
      <p:pic>
        <p:nvPicPr>
          <p:cNvPr id="5" name="Paveikslėlis 12">
            <a:extLst>
              <a:ext uri="{FF2B5EF4-FFF2-40B4-BE49-F238E27FC236}">
                <a16:creationId xmlns:a16="http://schemas.microsoft.com/office/drawing/2014/main" id="{49CF0DCA-E59B-D084-4575-FC0EE44A7626}"/>
              </a:ext>
            </a:extLst>
          </p:cNvPr>
          <p:cNvPicPr>
            <a:picLocks noChangeAspect="1"/>
          </p:cNvPicPr>
          <p:nvPr/>
        </p:nvPicPr>
        <p:blipFill>
          <a:blip r:embed="rId3"/>
          <a:stretch>
            <a:fillRect/>
          </a:stretch>
        </p:blipFill>
        <p:spPr>
          <a:xfrm>
            <a:off x="1627889" y="1646682"/>
            <a:ext cx="8540733" cy="4344218"/>
          </a:xfrm>
          <a:prstGeom prst="rect">
            <a:avLst/>
          </a:prstGeom>
        </p:spPr>
      </p:pic>
      <p:sp>
        <p:nvSpPr>
          <p:cNvPr id="7" name="TextBox 6">
            <a:extLst>
              <a:ext uri="{FF2B5EF4-FFF2-40B4-BE49-F238E27FC236}">
                <a16:creationId xmlns:a16="http://schemas.microsoft.com/office/drawing/2014/main" id="{AA57BF06-043F-7C9D-099F-03254C332CB9}"/>
              </a:ext>
            </a:extLst>
          </p:cNvPr>
          <p:cNvSpPr txBox="1"/>
          <p:nvPr/>
        </p:nvSpPr>
        <p:spPr>
          <a:xfrm>
            <a:off x="1627889" y="1323516"/>
            <a:ext cx="6097384" cy="646331"/>
          </a:xfrm>
          <a:prstGeom prst="rect">
            <a:avLst/>
          </a:prstGeom>
          <a:noFill/>
        </p:spPr>
        <p:txBody>
          <a:bodyPr wrap="square">
            <a:spAutoFit/>
          </a:bodyPr>
          <a:lstStyle/>
          <a:p>
            <a:r>
              <a:rPr lang="lt-LT" sz="1800" i="0" dirty="0">
                <a:solidFill>
                  <a:srgbClr val="2E337A"/>
                </a:solidFill>
                <a:latin typeface="DM Sans" pitchFamily="2" charset="-70"/>
                <a:hlinkClick r:id="rId4">
                  <a:extLst>
                    <a:ext uri="{A12FA001-AC4F-418D-AE19-62706E023703}">
                      <ahyp:hlinkClr xmlns:ahyp="http://schemas.microsoft.com/office/drawing/2018/hyperlinkcolor" val="tx"/>
                    </a:ext>
                  </a:extLst>
                </a:hlinkClick>
              </a:rPr>
              <a:t>https://kotis.kt.gov.lt/</a:t>
            </a:r>
            <a:r>
              <a:rPr lang="lt-LT" sz="1800" i="0" dirty="0">
                <a:solidFill>
                  <a:srgbClr val="2E337A"/>
                </a:solidFill>
                <a:latin typeface="DM Sans" pitchFamily="2" charset="-70"/>
              </a:rPr>
              <a:t> </a:t>
            </a:r>
            <a:br>
              <a:rPr lang="lt-LT" sz="1800" i="0" dirty="0">
                <a:solidFill>
                  <a:srgbClr val="2E337A"/>
                </a:solidFill>
                <a:latin typeface="DM Sans" pitchFamily="2" charset="-70"/>
              </a:rPr>
            </a:br>
            <a:endParaRPr lang="lt-LT" dirty="0">
              <a:solidFill>
                <a:srgbClr val="2E337A"/>
              </a:solidFill>
              <a:latin typeface="DM Sans" pitchFamily="2" charset="-70"/>
            </a:endParaRPr>
          </a:p>
        </p:txBody>
      </p:sp>
    </p:spTree>
    <p:extLst>
      <p:ext uri="{BB962C8B-B14F-4D97-AF65-F5344CB8AC3E}">
        <p14:creationId xmlns:p14="http://schemas.microsoft.com/office/powerpoint/2010/main" val="488354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68F040FF-04B4-0366-4BCB-1F4C7627DB68}"/>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A892AA7C-1461-3D7F-F095-A73AE6F06C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a:extLst>
              <a:ext uri="{FF2B5EF4-FFF2-40B4-BE49-F238E27FC236}">
                <a16:creationId xmlns:a16="http://schemas.microsoft.com/office/drawing/2014/main" id="{B0ABED45-95AC-6EC9-376B-BAA7086113DF}"/>
              </a:ext>
            </a:extLst>
          </p:cNvPr>
          <p:cNvSpPr txBox="1">
            <a:spLocks/>
          </p:cNvSpPr>
          <p:nvPr/>
        </p:nvSpPr>
        <p:spPr>
          <a:xfrm>
            <a:off x="412962" y="6281733"/>
            <a:ext cx="2928619" cy="365129"/>
          </a:xfrm>
          <a:prstGeom prst="rect">
            <a:avLst/>
          </a:prstGeom>
        </p:spPr>
        <p:txBody>
          <a:bodyPr/>
          <a:lstStyle>
            <a:defPPr>
              <a:defRPr lang="en-US"/>
            </a:defPPr>
            <a:lvl1pPr marL="0" algn="l" defTabSz="914400" rtl="0" eaLnBrk="1" latinLnBrk="0" hangingPunct="1">
              <a:defRPr sz="800" kern="1200" spc="30" baseline="0">
                <a:solidFill>
                  <a:srgbClr val="092E68"/>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C9A1DEF-F8CC-264F-9A7B-89BAB9CBC5C2}" type="slidenum">
              <a:rPr kumimoji="0" lang="en-US" sz="800" b="0" i="0" u="none" strike="noStrike" kern="1200" cap="none" spc="30" normalizeH="0" baseline="0" noProof="0" smtClean="0">
                <a:ln>
                  <a:noFill/>
                </a:ln>
                <a:solidFill>
                  <a:srgbClr val="092E68"/>
                </a:solidFill>
                <a:effectLst/>
                <a:uLnTx/>
                <a:uFillTx/>
                <a:latin typeface="DM Sans" pitchFamily="2" charset="77"/>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US" sz="800" b="0" i="0" u="none" strike="noStrike" kern="1200" cap="none" spc="30" normalizeH="0" baseline="0" noProof="0" dirty="0">
                <a:ln>
                  <a:noFill/>
                </a:ln>
                <a:solidFill>
                  <a:srgbClr val="092E68"/>
                </a:solidFill>
                <a:effectLst/>
                <a:uLnTx/>
                <a:uFillTx/>
                <a:latin typeface="DM Sans" pitchFamily="2" charset="77"/>
                <a:ea typeface="+mn-ea"/>
                <a:cs typeface="+mn-cs"/>
              </a:rPr>
              <a:t>   |   Centrinė projektų valdymo agentūra</a:t>
            </a:r>
            <a:endParaRPr kumimoji="0" lang="x-none" sz="800" b="0" i="0" u="none" strike="noStrike" kern="1200" cap="none" spc="30" normalizeH="0" baseline="0" noProof="0" dirty="0">
              <a:ln>
                <a:noFill/>
              </a:ln>
              <a:solidFill>
                <a:srgbClr val="092E68"/>
              </a:solidFill>
              <a:effectLst/>
              <a:uLnTx/>
              <a:uFillTx/>
              <a:latin typeface="DM Sans" pitchFamily="2" charset="77"/>
              <a:ea typeface="+mn-ea"/>
              <a:cs typeface="+mn-cs"/>
            </a:endParaRPr>
          </a:p>
        </p:txBody>
      </p:sp>
      <p:sp>
        <p:nvSpPr>
          <p:cNvPr id="16" name="Text Placeholder 2">
            <a:extLst>
              <a:ext uri="{FF2B5EF4-FFF2-40B4-BE49-F238E27FC236}">
                <a16:creationId xmlns:a16="http://schemas.microsoft.com/office/drawing/2014/main" id="{D6556646-EA34-D26B-40E1-ED328612AE05}"/>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5. Dažniausios klaidos</a:t>
            </a:r>
          </a:p>
        </p:txBody>
      </p:sp>
      <p:sp>
        <p:nvSpPr>
          <p:cNvPr id="2" name="Text Placeholder 1">
            <a:extLst>
              <a:ext uri="{FF2B5EF4-FFF2-40B4-BE49-F238E27FC236}">
                <a16:creationId xmlns:a16="http://schemas.microsoft.com/office/drawing/2014/main" id="{4AB40335-8FC0-F31D-26D9-591C1B292481}"/>
              </a:ext>
            </a:extLst>
          </p:cNvPr>
          <p:cNvSpPr txBox="1">
            <a:spLocks/>
          </p:cNvSpPr>
          <p:nvPr/>
        </p:nvSpPr>
        <p:spPr>
          <a:xfrm>
            <a:off x="1416048" y="1272098"/>
            <a:ext cx="10188123" cy="4619038"/>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lgn="just">
              <a:buClr>
                <a:srgbClr val="142D64"/>
              </a:buClr>
              <a:buFont typeface="Poppins" panose="00000500000000000000" pitchFamily="2" charset="-70"/>
              <a:buChar char="।"/>
            </a:pPr>
            <a:endParaRPr lang="lt-LT" sz="2000" dirty="0">
              <a:latin typeface="Poppins" panose="00000500000000000000" pitchFamily="2" charset="-70"/>
            </a:endParaRPr>
          </a:p>
        </p:txBody>
      </p:sp>
      <p:sp>
        <p:nvSpPr>
          <p:cNvPr id="4" name="Text Placeholder 1">
            <a:extLst>
              <a:ext uri="{FF2B5EF4-FFF2-40B4-BE49-F238E27FC236}">
                <a16:creationId xmlns:a16="http://schemas.microsoft.com/office/drawing/2014/main" id="{CD15914B-4D77-D0AA-5DA3-6C9A4B6A7CFE}"/>
              </a:ext>
            </a:extLst>
          </p:cNvPr>
          <p:cNvSpPr txBox="1">
            <a:spLocks/>
          </p:cNvSpPr>
          <p:nvPr/>
        </p:nvSpPr>
        <p:spPr>
          <a:xfrm>
            <a:off x="1416048" y="1615811"/>
            <a:ext cx="10188123" cy="4140036"/>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lgn="just">
              <a:spcAft>
                <a:spcPts val="600"/>
              </a:spcAft>
              <a:buClr>
                <a:srgbClr val="142D64"/>
              </a:buClr>
              <a:buNone/>
            </a:pPr>
            <a:r>
              <a:rPr lang="lt-LT" sz="2000" b="1" dirty="0">
                <a:solidFill>
                  <a:srgbClr val="212529"/>
                </a:solidFill>
                <a:latin typeface="DM Sans" pitchFamily="2" charset="-70"/>
              </a:rPr>
              <a:t>Netinkamai įvertinama: </a:t>
            </a:r>
          </a:p>
          <a:p>
            <a:pPr algn="just">
              <a:spcAft>
                <a:spcPts val="600"/>
              </a:spcAft>
              <a:buClr>
                <a:srgbClr val="142D64"/>
              </a:buClr>
            </a:pPr>
            <a:r>
              <a:rPr lang="lt-LT" sz="2000" b="1" dirty="0">
                <a:solidFill>
                  <a:srgbClr val="212529"/>
                </a:solidFill>
                <a:latin typeface="DM Sans" pitchFamily="2" charset="-70"/>
              </a:rPr>
              <a:t>ar prašoma finansavimo </a:t>
            </a:r>
            <a:r>
              <a:rPr lang="lt-LT" sz="2000" b="1" u="sng" dirty="0">
                <a:solidFill>
                  <a:srgbClr val="212529"/>
                </a:solidFill>
                <a:latin typeface="DM Sans" pitchFamily="2" charset="-70"/>
              </a:rPr>
              <a:t>kultūros tikslams ir kultūrinei veiklai </a:t>
            </a:r>
            <a:r>
              <a:rPr lang="lt-LT" sz="2000" b="1" dirty="0">
                <a:solidFill>
                  <a:srgbClr val="212529"/>
                </a:solidFill>
                <a:latin typeface="DM Sans" pitchFamily="2" charset="-70"/>
              </a:rPr>
              <a:t>(651/2014 Reglamento 53 straipnio 2 dalis)</a:t>
            </a:r>
          </a:p>
          <a:p>
            <a:pPr algn="just">
              <a:spcAft>
                <a:spcPts val="600"/>
              </a:spcAft>
              <a:buClr>
                <a:srgbClr val="142D64"/>
              </a:buClr>
            </a:pPr>
            <a:r>
              <a:rPr lang="lt-LT" sz="2000" b="1" dirty="0">
                <a:solidFill>
                  <a:srgbClr val="212529"/>
                </a:solidFill>
                <a:latin typeface="DM Sans" pitchFamily="2" charset="-70"/>
              </a:rPr>
              <a:t>ūkio subjekto ryšiai (ypač aktualu  </a:t>
            </a:r>
            <a:r>
              <a:rPr lang="lt-LT" sz="2000" b="1" i="1" dirty="0">
                <a:solidFill>
                  <a:srgbClr val="212529"/>
                </a:solidFill>
                <a:latin typeface="DM Sans" pitchFamily="2" charset="-70"/>
              </a:rPr>
              <a:t>De minimis </a:t>
            </a:r>
            <a:r>
              <a:rPr lang="lt-LT" sz="2000" b="1" dirty="0">
                <a:solidFill>
                  <a:srgbClr val="212529"/>
                </a:solidFill>
                <a:latin typeface="DM Sans" pitchFamily="2" charset="-70"/>
              </a:rPr>
              <a:t>pagalbos atveju) nepakankamas </a:t>
            </a:r>
            <a:r>
              <a:rPr lang="lt-LT" sz="2000" b="1" i="1" dirty="0">
                <a:solidFill>
                  <a:srgbClr val="212529"/>
                </a:solidFill>
                <a:latin typeface="DM Sans" pitchFamily="2" charset="-70"/>
              </a:rPr>
              <a:t>de minimis </a:t>
            </a:r>
            <a:r>
              <a:rPr lang="lt-LT" sz="2000" b="1" dirty="0">
                <a:solidFill>
                  <a:srgbClr val="212529"/>
                </a:solidFill>
                <a:latin typeface="DM Sans" pitchFamily="2" charset="-70"/>
              </a:rPr>
              <a:t>pagalbos likutis</a:t>
            </a:r>
          </a:p>
          <a:p>
            <a:pPr algn="just">
              <a:spcAft>
                <a:spcPts val="600"/>
              </a:spcAft>
              <a:buClr>
                <a:srgbClr val="142D64"/>
              </a:buClr>
            </a:pPr>
            <a:r>
              <a:rPr lang="lt-LT" sz="2000" b="1" dirty="0">
                <a:solidFill>
                  <a:srgbClr val="212529"/>
                </a:solidFill>
                <a:latin typeface="DM Sans" pitchFamily="2" charset="-70"/>
              </a:rPr>
              <a:t>nuosavo įnašo finansavimo šaltiniai (sumavimo reikalavimo taisyklė), kurie turi būti be valstybės/</a:t>
            </a:r>
            <a:r>
              <a:rPr lang="lt-LT" sz="2000" b="1" i="1" dirty="0">
                <a:solidFill>
                  <a:srgbClr val="212529"/>
                </a:solidFill>
                <a:latin typeface="DM Sans" pitchFamily="2" charset="-70"/>
              </a:rPr>
              <a:t>de minimis </a:t>
            </a:r>
            <a:r>
              <a:rPr lang="lt-LT" sz="2000" b="1" dirty="0">
                <a:solidFill>
                  <a:srgbClr val="212529"/>
                </a:solidFill>
                <a:latin typeface="DM Sans" pitchFamily="2" charset="-70"/>
              </a:rPr>
              <a:t>pagalbos</a:t>
            </a:r>
          </a:p>
          <a:p>
            <a:pPr algn="just">
              <a:spcAft>
                <a:spcPts val="600"/>
              </a:spcAft>
              <a:buClr>
                <a:srgbClr val="142D64"/>
              </a:buClr>
            </a:pPr>
            <a:r>
              <a:rPr lang="lt-LT" sz="2000" b="1" dirty="0">
                <a:solidFill>
                  <a:srgbClr val="212529"/>
                </a:solidFill>
                <a:latin typeface="DM Sans" pitchFamily="2" charset="-70"/>
              </a:rPr>
              <a:t>ar prašomas finansavimas nėra skirtas lokaliai arba neekonominei veiklai dėl ko teikimo finansavimo negalima laikyti teikiama valstybės/ </a:t>
            </a:r>
            <a:r>
              <a:rPr lang="lt-LT" sz="2000" b="1" i="1" dirty="0">
                <a:solidFill>
                  <a:srgbClr val="212529"/>
                </a:solidFill>
                <a:latin typeface="DM Sans" pitchFamily="2" charset="-70"/>
              </a:rPr>
              <a:t>de minimis </a:t>
            </a:r>
            <a:r>
              <a:rPr lang="lt-LT" sz="2000" b="1" dirty="0">
                <a:solidFill>
                  <a:srgbClr val="212529"/>
                </a:solidFill>
                <a:latin typeface="DM Sans" pitchFamily="2" charset="-70"/>
              </a:rPr>
              <a:t>pagalba</a:t>
            </a:r>
          </a:p>
          <a:p>
            <a:pPr algn="just">
              <a:spcAft>
                <a:spcPts val="600"/>
              </a:spcAft>
              <a:buClr>
                <a:srgbClr val="142D64"/>
              </a:buClr>
            </a:pPr>
            <a:r>
              <a:rPr lang="lt-LT" sz="2000" b="1" dirty="0">
                <a:solidFill>
                  <a:srgbClr val="212529"/>
                </a:solidFill>
                <a:latin typeface="DM Sans" pitchFamily="2" charset="-70"/>
              </a:rPr>
              <a:t>ar pareiškėjas yra sunkumų patirianti įmonė</a:t>
            </a:r>
          </a:p>
          <a:p>
            <a:pPr algn="just">
              <a:spcAft>
                <a:spcPts val="600"/>
              </a:spcAft>
              <a:buClr>
                <a:srgbClr val="142D64"/>
              </a:buClr>
            </a:pPr>
            <a:endParaRPr lang="lt-LT" sz="2000" b="1" dirty="0">
              <a:solidFill>
                <a:srgbClr val="212529"/>
              </a:solidFill>
              <a:latin typeface="DM Sans" pitchFamily="2" charset="-70"/>
            </a:endParaRPr>
          </a:p>
        </p:txBody>
      </p:sp>
    </p:spTree>
    <p:extLst>
      <p:ext uri="{BB962C8B-B14F-4D97-AF65-F5344CB8AC3E}">
        <p14:creationId xmlns:p14="http://schemas.microsoft.com/office/powerpoint/2010/main" val="3723277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3BD432D1-F59E-F7BA-165C-DD1A78E20515}"/>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1B567BDD-3C73-5933-DB09-E31E3255AC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6F5BF3D0-4FDA-870A-F9AB-079EE097ACF0}"/>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1. Teikiama pagalba</a:t>
            </a:r>
          </a:p>
        </p:txBody>
      </p:sp>
      <p:sp>
        <p:nvSpPr>
          <p:cNvPr id="2" name="Text Placeholder 1">
            <a:extLst>
              <a:ext uri="{FF2B5EF4-FFF2-40B4-BE49-F238E27FC236}">
                <a16:creationId xmlns:a16="http://schemas.microsoft.com/office/drawing/2014/main" id="{282D1522-2574-1BE6-82B7-2E1BA00CE176}"/>
              </a:ext>
            </a:extLst>
          </p:cNvPr>
          <p:cNvSpPr txBox="1">
            <a:spLocks/>
          </p:cNvSpPr>
          <p:nvPr/>
        </p:nvSpPr>
        <p:spPr>
          <a:xfrm>
            <a:off x="1416048" y="1272098"/>
            <a:ext cx="10188123" cy="4619038"/>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lgn="just">
              <a:buClr>
                <a:srgbClr val="142D64"/>
              </a:buClr>
              <a:buFont typeface="Poppins" panose="00000500000000000000" pitchFamily="2" charset="-70"/>
              <a:buChar char="।"/>
            </a:pPr>
            <a:endParaRPr lang="lt-LT" sz="2000" dirty="0">
              <a:latin typeface="Poppins" panose="00000500000000000000" pitchFamily="2" charset="-70"/>
            </a:endParaRPr>
          </a:p>
        </p:txBody>
      </p:sp>
      <p:sp>
        <p:nvSpPr>
          <p:cNvPr id="8" name="Suapvalintas stačiakampis 7">
            <a:extLst>
              <a:ext uri="{FF2B5EF4-FFF2-40B4-BE49-F238E27FC236}">
                <a16:creationId xmlns:a16="http://schemas.microsoft.com/office/drawing/2014/main" id="{6195152B-1C16-FBF7-B1EC-595CA71EB090}"/>
              </a:ext>
            </a:extLst>
          </p:cNvPr>
          <p:cNvSpPr/>
          <p:nvPr/>
        </p:nvSpPr>
        <p:spPr>
          <a:xfrm>
            <a:off x="1064088" y="2960077"/>
            <a:ext cx="2569147" cy="1076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t-LT" sz="2316" dirty="0"/>
              <a:t>651/2014 Reglamentas </a:t>
            </a:r>
          </a:p>
          <a:p>
            <a:pPr algn="ctr" eaLnBrk="1" hangingPunct="1">
              <a:defRPr/>
            </a:pPr>
            <a:r>
              <a:rPr lang="lt-LT" sz="2316" dirty="0"/>
              <a:t>(53 str.)</a:t>
            </a:r>
          </a:p>
        </p:txBody>
      </p:sp>
      <p:sp>
        <p:nvSpPr>
          <p:cNvPr id="9" name="Suapvalintas stačiakampis 13">
            <a:extLst>
              <a:ext uri="{FF2B5EF4-FFF2-40B4-BE49-F238E27FC236}">
                <a16:creationId xmlns:a16="http://schemas.microsoft.com/office/drawing/2014/main" id="{AEC5C154-F539-0396-CEA9-A6E9A2FB01B8}"/>
              </a:ext>
            </a:extLst>
          </p:cNvPr>
          <p:cNvSpPr/>
          <p:nvPr/>
        </p:nvSpPr>
        <p:spPr>
          <a:xfrm>
            <a:off x="7493164" y="2898367"/>
            <a:ext cx="4170269" cy="1121809"/>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lt-LT" sz="2316" dirty="0"/>
              <a:t>Reglamentas 2023/2831</a:t>
            </a:r>
          </a:p>
        </p:txBody>
      </p:sp>
      <p:sp>
        <p:nvSpPr>
          <p:cNvPr id="11" name="Suapvalintas stačiakampis 7">
            <a:extLst>
              <a:ext uri="{FF2B5EF4-FFF2-40B4-BE49-F238E27FC236}">
                <a16:creationId xmlns:a16="http://schemas.microsoft.com/office/drawing/2014/main" id="{8782A6D3-2E9B-2E42-329C-A5786EE97459}"/>
              </a:ext>
            </a:extLst>
          </p:cNvPr>
          <p:cNvSpPr/>
          <p:nvPr/>
        </p:nvSpPr>
        <p:spPr>
          <a:xfrm>
            <a:off x="4119947" y="2943878"/>
            <a:ext cx="2569147" cy="1076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2316" dirty="0"/>
              <a:t>651/2014 Reglamentas </a:t>
            </a:r>
          </a:p>
          <a:p>
            <a:pPr algn="ctr">
              <a:defRPr/>
            </a:pPr>
            <a:r>
              <a:rPr lang="lt-LT" sz="2316" dirty="0"/>
              <a:t>(54 str.)</a:t>
            </a:r>
          </a:p>
        </p:txBody>
      </p:sp>
      <p:sp>
        <p:nvSpPr>
          <p:cNvPr id="18" name="Suapvalintas stačiakampis 7">
            <a:extLst>
              <a:ext uri="{FF2B5EF4-FFF2-40B4-BE49-F238E27FC236}">
                <a16:creationId xmlns:a16="http://schemas.microsoft.com/office/drawing/2014/main" id="{C441E248-F7AF-62AD-1A1E-8D9526AFEA95}"/>
              </a:ext>
            </a:extLst>
          </p:cNvPr>
          <p:cNvSpPr/>
          <p:nvPr/>
        </p:nvSpPr>
        <p:spPr>
          <a:xfrm>
            <a:off x="1083627" y="1319493"/>
            <a:ext cx="5605467" cy="1076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t-LT" sz="2316" dirty="0"/>
              <a:t>I kvietimas</a:t>
            </a:r>
          </a:p>
          <a:p>
            <a:pPr algn="ctr" eaLnBrk="1" hangingPunct="1">
              <a:defRPr/>
            </a:pPr>
            <a:r>
              <a:rPr lang="lt-LT" sz="2316" dirty="0"/>
              <a:t>Valstybės pagalba</a:t>
            </a:r>
          </a:p>
        </p:txBody>
      </p:sp>
      <p:sp>
        <p:nvSpPr>
          <p:cNvPr id="29" name="Suapvalintas stačiakampis 13">
            <a:extLst>
              <a:ext uri="{FF2B5EF4-FFF2-40B4-BE49-F238E27FC236}">
                <a16:creationId xmlns:a16="http://schemas.microsoft.com/office/drawing/2014/main" id="{B0A34FF1-A1B2-E423-3F68-EE633E052361}"/>
              </a:ext>
            </a:extLst>
          </p:cNvPr>
          <p:cNvSpPr/>
          <p:nvPr/>
        </p:nvSpPr>
        <p:spPr>
          <a:xfrm>
            <a:off x="7465644" y="1317835"/>
            <a:ext cx="4225311" cy="104845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lt-LT" sz="2316" dirty="0"/>
              <a:t>II kvietimas</a:t>
            </a:r>
          </a:p>
          <a:p>
            <a:pPr algn="ctr">
              <a:defRPr/>
            </a:pPr>
            <a:r>
              <a:rPr lang="lt-LT" sz="2316" dirty="0"/>
              <a:t> </a:t>
            </a:r>
            <a:r>
              <a:rPr lang="lt-LT" sz="2316" i="1" dirty="0"/>
              <a:t>de minimis</a:t>
            </a:r>
            <a:r>
              <a:rPr lang="lt-LT" sz="2316" dirty="0"/>
              <a:t>  pagalba</a:t>
            </a:r>
          </a:p>
        </p:txBody>
      </p:sp>
      <p:sp>
        <p:nvSpPr>
          <p:cNvPr id="30" name="Arrow: Down 29">
            <a:extLst>
              <a:ext uri="{FF2B5EF4-FFF2-40B4-BE49-F238E27FC236}">
                <a16:creationId xmlns:a16="http://schemas.microsoft.com/office/drawing/2014/main" id="{BB55AA27-62BF-ABCB-7196-181F9D0C26B6}"/>
              </a:ext>
            </a:extLst>
          </p:cNvPr>
          <p:cNvSpPr/>
          <p:nvPr/>
        </p:nvSpPr>
        <p:spPr>
          <a:xfrm>
            <a:off x="2225291" y="2484831"/>
            <a:ext cx="405676" cy="43152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1" name="Arrow: Down 30">
            <a:extLst>
              <a:ext uri="{FF2B5EF4-FFF2-40B4-BE49-F238E27FC236}">
                <a16:creationId xmlns:a16="http://schemas.microsoft.com/office/drawing/2014/main" id="{247C72B3-3987-29D3-87B2-69384FA322D5}"/>
              </a:ext>
            </a:extLst>
          </p:cNvPr>
          <p:cNvSpPr/>
          <p:nvPr/>
        </p:nvSpPr>
        <p:spPr>
          <a:xfrm>
            <a:off x="5174621" y="2484831"/>
            <a:ext cx="405676" cy="43152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2" name="Arrow: Down 31">
            <a:extLst>
              <a:ext uri="{FF2B5EF4-FFF2-40B4-BE49-F238E27FC236}">
                <a16:creationId xmlns:a16="http://schemas.microsoft.com/office/drawing/2014/main" id="{A2E9EF48-959C-8540-3FB8-F7761282D17F}"/>
              </a:ext>
            </a:extLst>
          </p:cNvPr>
          <p:cNvSpPr/>
          <p:nvPr/>
        </p:nvSpPr>
        <p:spPr>
          <a:xfrm>
            <a:off x="9440226" y="2466841"/>
            <a:ext cx="405676" cy="431526"/>
          </a:xfrm>
          <a:prstGeom prst="downArrow">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3" name="Suapvalintas stačiakampis 7">
            <a:extLst>
              <a:ext uri="{FF2B5EF4-FFF2-40B4-BE49-F238E27FC236}">
                <a16:creationId xmlns:a16="http://schemas.microsoft.com/office/drawing/2014/main" id="{1C50B366-D048-2B42-33EF-0897859746BF}"/>
              </a:ext>
            </a:extLst>
          </p:cNvPr>
          <p:cNvSpPr/>
          <p:nvPr/>
        </p:nvSpPr>
        <p:spPr>
          <a:xfrm>
            <a:off x="1064088" y="4570847"/>
            <a:ext cx="2569147" cy="1231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t-LT" sz="2316" dirty="0"/>
              <a:t>Kultūros tikslams ir kultūrinei veiklai</a:t>
            </a:r>
          </a:p>
          <a:p>
            <a:pPr algn="ctr" eaLnBrk="1" hangingPunct="1">
              <a:defRPr/>
            </a:pPr>
            <a:r>
              <a:rPr lang="lt-LT" sz="2316" dirty="0"/>
              <a:t>(53 str. 2 dalis)</a:t>
            </a:r>
          </a:p>
        </p:txBody>
      </p:sp>
      <p:sp>
        <p:nvSpPr>
          <p:cNvPr id="34" name="Arrow: Down 33">
            <a:extLst>
              <a:ext uri="{FF2B5EF4-FFF2-40B4-BE49-F238E27FC236}">
                <a16:creationId xmlns:a16="http://schemas.microsoft.com/office/drawing/2014/main" id="{9256198C-0498-7F8D-3FCF-2066AADBFB63}"/>
              </a:ext>
            </a:extLst>
          </p:cNvPr>
          <p:cNvSpPr/>
          <p:nvPr/>
        </p:nvSpPr>
        <p:spPr>
          <a:xfrm>
            <a:off x="2225291" y="4110656"/>
            <a:ext cx="405676" cy="43152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5" name="Suapvalintas stačiakampis 7">
            <a:extLst>
              <a:ext uri="{FF2B5EF4-FFF2-40B4-BE49-F238E27FC236}">
                <a16:creationId xmlns:a16="http://schemas.microsoft.com/office/drawing/2014/main" id="{D3BAB52E-DEFB-2F57-F9AF-73F600D425F2}"/>
              </a:ext>
            </a:extLst>
          </p:cNvPr>
          <p:cNvSpPr/>
          <p:nvPr/>
        </p:nvSpPr>
        <p:spPr>
          <a:xfrm>
            <a:off x="4092885" y="4613997"/>
            <a:ext cx="2569147" cy="1231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t-LT" sz="2316" dirty="0"/>
              <a:t>Kultūros produktui – garso ir vaizdo </a:t>
            </a:r>
          </a:p>
        </p:txBody>
      </p:sp>
      <p:sp>
        <p:nvSpPr>
          <p:cNvPr id="36" name="Rectangle 35">
            <a:extLst>
              <a:ext uri="{FF2B5EF4-FFF2-40B4-BE49-F238E27FC236}">
                <a16:creationId xmlns:a16="http://schemas.microsoft.com/office/drawing/2014/main" id="{3A308AF2-9677-B7A4-564A-671CF9474F0E}"/>
              </a:ext>
            </a:extLst>
          </p:cNvPr>
          <p:cNvSpPr/>
          <p:nvPr/>
        </p:nvSpPr>
        <p:spPr>
          <a:xfrm>
            <a:off x="1064088" y="6083183"/>
            <a:ext cx="10599345" cy="563679"/>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a:solidFill>
                  <a:schemeClr val="tx1"/>
                </a:solidFill>
              </a:rPr>
              <a:t>Finansavimas neteikiamas </a:t>
            </a:r>
            <a:r>
              <a:rPr lang="lt-LT" sz="1400" b="1" u="sng" dirty="0">
                <a:solidFill>
                  <a:schemeClr val="tx1"/>
                </a:solidFill>
              </a:rPr>
              <a:t>filmo (-ų)</a:t>
            </a:r>
            <a:r>
              <a:rPr lang="lt-LT" sz="1400" b="1" dirty="0">
                <a:solidFill>
                  <a:schemeClr val="tx1"/>
                </a:solidFill>
              </a:rPr>
              <a:t>, kaip jis apibrėžiamas Kino įstatymo 2 straipsnio 2 punkte, </a:t>
            </a:r>
            <a:r>
              <a:rPr lang="lt-LT" sz="1400" b="1" u="sng" dirty="0">
                <a:solidFill>
                  <a:schemeClr val="tx1"/>
                </a:solidFill>
              </a:rPr>
              <a:t>gamybai, platinimui, parengiamiesiems darbams</a:t>
            </a:r>
            <a:r>
              <a:rPr lang="lt-LT" sz="1400" b="1" dirty="0">
                <a:solidFill>
                  <a:schemeClr val="tx1"/>
                </a:solidFill>
              </a:rPr>
              <a:t>.</a:t>
            </a:r>
            <a:endParaRPr lang="lt-LT" sz="1400" dirty="0">
              <a:solidFill>
                <a:schemeClr val="tx1"/>
              </a:solidFill>
            </a:endParaRPr>
          </a:p>
        </p:txBody>
      </p:sp>
      <p:sp>
        <p:nvSpPr>
          <p:cNvPr id="37" name="Arrow: Down 36">
            <a:extLst>
              <a:ext uri="{FF2B5EF4-FFF2-40B4-BE49-F238E27FC236}">
                <a16:creationId xmlns:a16="http://schemas.microsoft.com/office/drawing/2014/main" id="{BAE302C6-3AA6-A6B0-B02C-E3362684522A}"/>
              </a:ext>
            </a:extLst>
          </p:cNvPr>
          <p:cNvSpPr/>
          <p:nvPr/>
        </p:nvSpPr>
        <p:spPr>
          <a:xfrm>
            <a:off x="5201682" y="4136738"/>
            <a:ext cx="405676" cy="43152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8" name="Suapvalintas stačiakampis 13">
            <a:extLst>
              <a:ext uri="{FF2B5EF4-FFF2-40B4-BE49-F238E27FC236}">
                <a16:creationId xmlns:a16="http://schemas.microsoft.com/office/drawing/2014/main" id="{0594852E-E457-2A75-B6E3-76EA596073B0}"/>
              </a:ext>
            </a:extLst>
          </p:cNvPr>
          <p:cNvSpPr/>
          <p:nvPr/>
        </p:nvSpPr>
        <p:spPr>
          <a:xfrm>
            <a:off x="7510858" y="4613997"/>
            <a:ext cx="4170269" cy="12314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lt-LT" dirty="0"/>
              <a:t> Naujas arba patobulintas KKI produktas ir (arba) paslauga</a:t>
            </a:r>
            <a:endParaRPr lang="lt-LT" sz="2316" dirty="0"/>
          </a:p>
        </p:txBody>
      </p:sp>
      <p:sp>
        <p:nvSpPr>
          <p:cNvPr id="39" name="Arrow: Down 38">
            <a:extLst>
              <a:ext uri="{FF2B5EF4-FFF2-40B4-BE49-F238E27FC236}">
                <a16:creationId xmlns:a16="http://schemas.microsoft.com/office/drawing/2014/main" id="{A7E7D4B3-B7E6-D04C-C977-0ACD2A589E6D}"/>
              </a:ext>
            </a:extLst>
          </p:cNvPr>
          <p:cNvSpPr/>
          <p:nvPr/>
        </p:nvSpPr>
        <p:spPr>
          <a:xfrm>
            <a:off x="9440227" y="4136738"/>
            <a:ext cx="405675" cy="431526"/>
          </a:xfrm>
          <a:prstGeom prst="downArrow">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774079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92A288-6F76-1FC8-C677-CC26E17344AD}"/>
              </a:ext>
            </a:extLst>
          </p:cNvPr>
          <p:cNvSpPr>
            <a:spLocks noGrp="1"/>
          </p:cNvSpPr>
          <p:nvPr>
            <p:ph type="title"/>
          </p:nvPr>
        </p:nvSpPr>
        <p:spPr>
          <a:xfrm>
            <a:off x="479425" y="2459735"/>
            <a:ext cx="5808359" cy="2163635"/>
          </a:xfrm>
        </p:spPr>
        <p:txBody>
          <a:bodyPr/>
          <a:lstStyle/>
          <a:p>
            <a:pPr algn="ctr"/>
            <a:r>
              <a:rPr lang="lt-LT" sz="2400" dirty="0"/>
              <a:t>Daugiau informacijos</a:t>
            </a:r>
            <a:br>
              <a:rPr lang="lt-LT" sz="3200" dirty="0"/>
            </a:br>
            <a:br>
              <a:rPr lang="lt-LT" sz="3200" dirty="0"/>
            </a:br>
            <a:r>
              <a:rPr lang="lt-LT" sz="20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www.esinvesticijos.lt</a:t>
            </a:r>
            <a:r>
              <a:rPr lang="lt-LT" sz="2000" dirty="0">
                <a:solidFill>
                  <a:schemeClr val="accent1">
                    <a:lumMod val="60000"/>
                    <a:lumOff val="40000"/>
                  </a:schemeClr>
                </a:solidFill>
              </a:rPr>
              <a:t> </a:t>
            </a:r>
            <a:r>
              <a:rPr lang="lt-LT" sz="2000" dirty="0">
                <a:cs typeface="Poppins" panose="00000500000000000000" pitchFamily="2" charset="-70"/>
              </a:rPr>
              <a:t>। Kvietimai</a:t>
            </a:r>
            <a:br>
              <a:rPr lang="lt-LT" sz="2000" dirty="0">
                <a:cs typeface="Poppins" panose="00000500000000000000" pitchFamily="2" charset="-70"/>
              </a:rPr>
            </a:br>
            <a:r>
              <a:rPr lang="es-ES" sz="2000" dirty="0">
                <a:cs typeface="Poppins" panose="00000500000000000000" pitchFamily="2" charset="-70"/>
              </a:rPr>
              <a:t> </a:t>
            </a:r>
            <a:endParaRPr lang="lt-LT" sz="2000" dirty="0">
              <a:solidFill>
                <a:schemeClr val="accent1">
                  <a:lumMod val="60000"/>
                  <a:lumOff val="40000"/>
                </a:schemeClr>
              </a:solidFill>
            </a:endParaRPr>
          </a:p>
        </p:txBody>
      </p:sp>
    </p:spTree>
    <p:extLst>
      <p:ext uri="{BB962C8B-B14F-4D97-AF65-F5344CB8AC3E}">
        <p14:creationId xmlns:p14="http://schemas.microsoft.com/office/powerpoint/2010/main" val="2155704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DCDCDC"/>
        </a:solidFill>
        <a:effectLst/>
      </p:bgPr>
    </p:bg>
    <p:spTree>
      <p:nvGrpSpPr>
        <p:cNvPr id="1" name="">
          <a:extLst>
            <a:ext uri="{FF2B5EF4-FFF2-40B4-BE49-F238E27FC236}">
              <a16:creationId xmlns:a16="http://schemas.microsoft.com/office/drawing/2014/main" id="{9FBED311-E12F-1BD1-25CC-9E8BB5511AAB}"/>
            </a:ext>
          </a:extLst>
        </p:cNvPr>
        <p:cNvGrpSpPr/>
        <p:nvPr/>
      </p:nvGrpSpPr>
      <p:grpSpPr>
        <a:xfrm>
          <a:off x="0" y="0"/>
          <a:ext cx="0" cy="0"/>
          <a:chOff x="0" y="0"/>
          <a:chExt cx="0" cy="0"/>
        </a:xfrm>
      </p:grpSpPr>
      <p:pic>
        <p:nvPicPr>
          <p:cNvPr id="3" name="Picture 2" descr="Centrinė projektų valdymo agentūra">
            <a:extLst>
              <a:ext uri="{FF2B5EF4-FFF2-40B4-BE49-F238E27FC236}">
                <a16:creationId xmlns:a16="http://schemas.microsoft.com/office/drawing/2014/main" id="{12D697DD-84C6-932D-1B91-7AB703029D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5091"/>
          <a:stretch/>
        </p:blipFill>
        <p:spPr bwMode="auto">
          <a:xfrm>
            <a:off x="173493" y="331066"/>
            <a:ext cx="1097348" cy="94103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2">
            <a:extLst>
              <a:ext uri="{FF2B5EF4-FFF2-40B4-BE49-F238E27FC236}">
                <a16:creationId xmlns:a16="http://schemas.microsoft.com/office/drawing/2014/main" id="{79D708F0-EACC-54FC-AC35-F993CF42050A}"/>
              </a:ext>
            </a:extLst>
          </p:cNvPr>
          <p:cNvSpPr txBox="1">
            <a:spLocks/>
          </p:cNvSpPr>
          <p:nvPr/>
        </p:nvSpPr>
        <p:spPr>
          <a:xfrm>
            <a:off x="1416049" y="476251"/>
            <a:ext cx="10188122" cy="1003758"/>
          </a:xfrm>
          <a:prstGeom prst="rect">
            <a:avLst/>
          </a:prstGeom>
        </p:spPr>
        <p:txBody>
          <a:bodyPr>
            <a:noAutofit/>
          </a:bodyPr>
          <a:lstStyle>
            <a:lvl1pPr marL="0" marR="0" lvl="0" indent="0" algn="l"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lang="en-US" sz="4400" b="0" i="0" u="none" strike="noStrike" kern="1200" cap="none" spc="40" baseline="0">
                <a:solidFill>
                  <a:srgbClr val="092E68"/>
                </a:solidFill>
                <a:uFillTx/>
                <a:latin typeface="DM Serif Display" pitchFamily="2" charset="0"/>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0"/>
              </a:spcBef>
              <a:spcAft>
                <a:spcPts val="1200"/>
              </a:spcAft>
              <a:buClrTx/>
              <a:buSzPct val="100000"/>
              <a:buFont typeface="Arial" panose="020B0604020202020204" pitchFamily="34" charset="0"/>
              <a:buNone/>
              <a:tabLst/>
              <a:defRPr/>
            </a:pPr>
            <a:r>
              <a:rPr kumimoji="0" lang="lt-LT" sz="4400" b="0" i="0" u="none" strike="noStrike" kern="1200" cap="none" spc="40" normalizeH="0" baseline="0" noProof="0" dirty="0">
                <a:ln>
                  <a:noFill/>
                </a:ln>
                <a:solidFill>
                  <a:srgbClr val="092E68"/>
                </a:solidFill>
                <a:effectLst/>
                <a:uLnTx/>
                <a:uFillTx/>
                <a:latin typeface="DM Serif Display" pitchFamily="2" charset="0"/>
              </a:rPr>
              <a:t>1. Teikiama pagalba investicinė/veiklos</a:t>
            </a:r>
          </a:p>
        </p:txBody>
      </p:sp>
      <p:sp>
        <p:nvSpPr>
          <p:cNvPr id="2" name="Text Placeholder 1">
            <a:extLst>
              <a:ext uri="{FF2B5EF4-FFF2-40B4-BE49-F238E27FC236}">
                <a16:creationId xmlns:a16="http://schemas.microsoft.com/office/drawing/2014/main" id="{6788B68F-8AAE-F230-6A7E-5827B2C67DC2}"/>
              </a:ext>
            </a:extLst>
          </p:cNvPr>
          <p:cNvSpPr txBox="1">
            <a:spLocks/>
          </p:cNvSpPr>
          <p:nvPr/>
        </p:nvSpPr>
        <p:spPr>
          <a:xfrm>
            <a:off x="1416048" y="1272098"/>
            <a:ext cx="10188123" cy="4619038"/>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lgn="just">
              <a:buClr>
                <a:srgbClr val="142D64"/>
              </a:buClr>
              <a:buFont typeface="Poppins" panose="00000500000000000000" pitchFamily="2" charset="-70"/>
              <a:buChar char="।"/>
            </a:pPr>
            <a:endParaRPr lang="lt-LT" sz="2000" dirty="0">
              <a:latin typeface="Poppins" panose="00000500000000000000" pitchFamily="2" charset="-70"/>
            </a:endParaRPr>
          </a:p>
        </p:txBody>
      </p:sp>
      <p:sp>
        <p:nvSpPr>
          <p:cNvPr id="8" name="Suapvalintas stačiakampis 7">
            <a:extLst>
              <a:ext uri="{FF2B5EF4-FFF2-40B4-BE49-F238E27FC236}">
                <a16:creationId xmlns:a16="http://schemas.microsoft.com/office/drawing/2014/main" id="{DDDCC0F0-CB86-A87A-213F-2A1D9A95B9E2}"/>
              </a:ext>
            </a:extLst>
          </p:cNvPr>
          <p:cNvSpPr/>
          <p:nvPr/>
        </p:nvSpPr>
        <p:spPr>
          <a:xfrm>
            <a:off x="1064088" y="2960077"/>
            <a:ext cx="2569147" cy="1076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t-LT" sz="2316" dirty="0"/>
              <a:t>651/2014 Reglamentas </a:t>
            </a:r>
          </a:p>
          <a:p>
            <a:pPr algn="ctr" eaLnBrk="1" hangingPunct="1">
              <a:defRPr/>
            </a:pPr>
            <a:r>
              <a:rPr lang="lt-LT" sz="2316" dirty="0"/>
              <a:t>(53 str.)</a:t>
            </a:r>
          </a:p>
        </p:txBody>
      </p:sp>
      <p:sp>
        <p:nvSpPr>
          <p:cNvPr id="9" name="Suapvalintas stačiakampis 13">
            <a:extLst>
              <a:ext uri="{FF2B5EF4-FFF2-40B4-BE49-F238E27FC236}">
                <a16:creationId xmlns:a16="http://schemas.microsoft.com/office/drawing/2014/main" id="{9FA78E11-6C10-A651-73F1-DCF1791304CD}"/>
              </a:ext>
            </a:extLst>
          </p:cNvPr>
          <p:cNvSpPr/>
          <p:nvPr/>
        </p:nvSpPr>
        <p:spPr>
          <a:xfrm>
            <a:off x="7493164" y="2898367"/>
            <a:ext cx="4170269" cy="1121809"/>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lt-LT" sz="2316" dirty="0"/>
              <a:t>Reglamentas 2023/2831</a:t>
            </a:r>
          </a:p>
        </p:txBody>
      </p:sp>
      <p:sp>
        <p:nvSpPr>
          <p:cNvPr id="11" name="Suapvalintas stačiakampis 7">
            <a:extLst>
              <a:ext uri="{FF2B5EF4-FFF2-40B4-BE49-F238E27FC236}">
                <a16:creationId xmlns:a16="http://schemas.microsoft.com/office/drawing/2014/main" id="{9102DDC8-35AA-8BA2-8004-A8EC5A5B161B}"/>
              </a:ext>
            </a:extLst>
          </p:cNvPr>
          <p:cNvSpPr/>
          <p:nvPr/>
        </p:nvSpPr>
        <p:spPr>
          <a:xfrm>
            <a:off x="4119947" y="2943878"/>
            <a:ext cx="2569147" cy="10762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2316" dirty="0"/>
              <a:t>651/2014 Reglamentas </a:t>
            </a:r>
          </a:p>
          <a:p>
            <a:pPr algn="ctr">
              <a:defRPr/>
            </a:pPr>
            <a:r>
              <a:rPr lang="lt-LT" sz="2316" dirty="0"/>
              <a:t>(54 str.)</a:t>
            </a:r>
          </a:p>
        </p:txBody>
      </p:sp>
      <p:sp>
        <p:nvSpPr>
          <p:cNvPr id="18" name="Suapvalintas stačiakampis 7">
            <a:extLst>
              <a:ext uri="{FF2B5EF4-FFF2-40B4-BE49-F238E27FC236}">
                <a16:creationId xmlns:a16="http://schemas.microsoft.com/office/drawing/2014/main" id="{C644C845-EB15-7A78-7C5E-FD9F29EA3D06}"/>
              </a:ext>
            </a:extLst>
          </p:cNvPr>
          <p:cNvSpPr/>
          <p:nvPr/>
        </p:nvSpPr>
        <p:spPr>
          <a:xfrm>
            <a:off x="1083627" y="1319493"/>
            <a:ext cx="5605467" cy="1076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t-LT" sz="2316" dirty="0"/>
              <a:t>I kvietimas</a:t>
            </a:r>
          </a:p>
          <a:p>
            <a:pPr algn="ctr" eaLnBrk="1" hangingPunct="1">
              <a:defRPr/>
            </a:pPr>
            <a:r>
              <a:rPr lang="lt-LT" sz="2316" dirty="0"/>
              <a:t>Valstybės pagalba</a:t>
            </a:r>
          </a:p>
        </p:txBody>
      </p:sp>
      <p:sp>
        <p:nvSpPr>
          <p:cNvPr id="29" name="Suapvalintas stačiakampis 13">
            <a:extLst>
              <a:ext uri="{FF2B5EF4-FFF2-40B4-BE49-F238E27FC236}">
                <a16:creationId xmlns:a16="http://schemas.microsoft.com/office/drawing/2014/main" id="{16B6A85A-EEAA-9FF6-11F6-3C0B4C21784D}"/>
              </a:ext>
            </a:extLst>
          </p:cNvPr>
          <p:cNvSpPr/>
          <p:nvPr/>
        </p:nvSpPr>
        <p:spPr>
          <a:xfrm>
            <a:off x="7465644" y="1317835"/>
            <a:ext cx="4225311" cy="104845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lt-LT" sz="2316" dirty="0"/>
              <a:t>II kvietimas</a:t>
            </a:r>
          </a:p>
          <a:p>
            <a:pPr algn="ctr">
              <a:defRPr/>
            </a:pPr>
            <a:r>
              <a:rPr lang="lt-LT" sz="2316" dirty="0"/>
              <a:t> </a:t>
            </a:r>
            <a:r>
              <a:rPr lang="lt-LT" sz="2316" i="1" dirty="0"/>
              <a:t>de minimis</a:t>
            </a:r>
            <a:r>
              <a:rPr lang="lt-LT" sz="2316" dirty="0"/>
              <a:t>  pagalba</a:t>
            </a:r>
          </a:p>
        </p:txBody>
      </p:sp>
      <p:sp>
        <p:nvSpPr>
          <p:cNvPr id="30" name="Arrow: Down 29">
            <a:extLst>
              <a:ext uri="{FF2B5EF4-FFF2-40B4-BE49-F238E27FC236}">
                <a16:creationId xmlns:a16="http://schemas.microsoft.com/office/drawing/2014/main" id="{E2547C7E-FC5F-C0CA-FB86-11CC0382453C}"/>
              </a:ext>
            </a:extLst>
          </p:cNvPr>
          <p:cNvSpPr/>
          <p:nvPr/>
        </p:nvSpPr>
        <p:spPr>
          <a:xfrm>
            <a:off x="2225291" y="2484831"/>
            <a:ext cx="405676" cy="43152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1" name="Arrow: Down 30">
            <a:extLst>
              <a:ext uri="{FF2B5EF4-FFF2-40B4-BE49-F238E27FC236}">
                <a16:creationId xmlns:a16="http://schemas.microsoft.com/office/drawing/2014/main" id="{4B1B7ED9-6907-4758-594C-AB2328B289D2}"/>
              </a:ext>
            </a:extLst>
          </p:cNvPr>
          <p:cNvSpPr/>
          <p:nvPr/>
        </p:nvSpPr>
        <p:spPr>
          <a:xfrm>
            <a:off x="5174621" y="2484831"/>
            <a:ext cx="405676" cy="43152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2" name="Arrow: Down 31">
            <a:extLst>
              <a:ext uri="{FF2B5EF4-FFF2-40B4-BE49-F238E27FC236}">
                <a16:creationId xmlns:a16="http://schemas.microsoft.com/office/drawing/2014/main" id="{7A0B666D-49A2-A6BC-980B-606A87D0C304}"/>
              </a:ext>
            </a:extLst>
          </p:cNvPr>
          <p:cNvSpPr/>
          <p:nvPr/>
        </p:nvSpPr>
        <p:spPr>
          <a:xfrm>
            <a:off x="9440226" y="2466841"/>
            <a:ext cx="405676" cy="431526"/>
          </a:xfrm>
          <a:prstGeom prst="downArrow">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4" name="Arrow: Down 33">
            <a:extLst>
              <a:ext uri="{FF2B5EF4-FFF2-40B4-BE49-F238E27FC236}">
                <a16:creationId xmlns:a16="http://schemas.microsoft.com/office/drawing/2014/main" id="{B9151794-CD4D-AA6B-526B-7A7FF5270139}"/>
              </a:ext>
            </a:extLst>
          </p:cNvPr>
          <p:cNvSpPr/>
          <p:nvPr/>
        </p:nvSpPr>
        <p:spPr>
          <a:xfrm>
            <a:off x="2225291" y="4068676"/>
            <a:ext cx="405676" cy="43152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7" name="Arrow: Down 36">
            <a:extLst>
              <a:ext uri="{FF2B5EF4-FFF2-40B4-BE49-F238E27FC236}">
                <a16:creationId xmlns:a16="http://schemas.microsoft.com/office/drawing/2014/main" id="{A12F67DC-68E8-F452-856E-AA5CF7DC571F}"/>
              </a:ext>
            </a:extLst>
          </p:cNvPr>
          <p:cNvSpPr/>
          <p:nvPr/>
        </p:nvSpPr>
        <p:spPr>
          <a:xfrm>
            <a:off x="5201682" y="4072642"/>
            <a:ext cx="405676" cy="43152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8" name="Suapvalintas stačiakampis 13">
            <a:extLst>
              <a:ext uri="{FF2B5EF4-FFF2-40B4-BE49-F238E27FC236}">
                <a16:creationId xmlns:a16="http://schemas.microsoft.com/office/drawing/2014/main" id="{AFBEA5E9-D9B0-8E58-E400-DAB8BABF4716}"/>
              </a:ext>
            </a:extLst>
          </p:cNvPr>
          <p:cNvSpPr/>
          <p:nvPr/>
        </p:nvSpPr>
        <p:spPr>
          <a:xfrm>
            <a:off x="7510858" y="4532503"/>
            <a:ext cx="4170269" cy="1231405"/>
          </a:xfrm>
          <a:prstGeom prst="roundRect">
            <a:avLst/>
          </a:prstGeom>
          <a:solidFill>
            <a:srgbClr val="92D050"/>
          </a:solidFill>
        </p:spPr>
        <p:style>
          <a:lnRef idx="1">
            <a:schemeClr val="accent6"/>
          </a:lnRef>
          <a:fillRef idx="2">
            <a:schemeClr val="accent6"/>
          </a:fillRef>
          <a:effectRef idx="1">
            <a:schemeClr val="accent6"/>
          </a:effectRef>
          <a:fontRef idx="minor">
            <a:schemeClr val="dk1"/>
          </a:fontRef>
        </p:style>
        <p:txBody>
          <a:bodyPr anchor="ctr"/>
          <a:lstStyle/>
          <a:p>
            <a:pPr algn="ctr"/>
            <a:r>
              <a:rPr lang="lt-LT" dirty="0"/>
              <a:t> Investicinė/veiklos</a:t>
            </a:r>
          </a:p>
        </p:txBody>
      </p:sp>
      <p:sp>
        <p:nvSpPr>
          <p:cNvPr id="39" name="Arrow: Down 38">
            <a:extLst>
              <a:ext uri="{FF2B5EF4-FFF2-40B4-BE49-F238E27FC236}">
                <a16:creationId xmlns:a16="http://schemas.microsoft.com/office/drawing/2014/main" id="{3ED464FD-AEA1-F467-94F5-039DE5AB76C6}"/>
              </a:ext>
            </a:extLst>
          </p:cNvPr>
          <p:cNvSpPr/>
          <p:nvPr/>
        </p:nvSpPr>
        <p:spPr>
          <a:xfrm>
            <a:off x="9440227" y="4100977"/>
            <a:ext cx="405675" cy="431526"/>
          </a:xfrm>
          <a:prstGeom prst="downArrow">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 name="Suapvalintas stačiakampis 13">
            <a:extLst>
              <a:ext uri="{FF2B5EF4-FFF2-40B4-BE49-F238E27FC236}">
                <a16:creationId xmlns:a16="http://schemas.microsoft.com/office/drawing/2014/main" id="{79B7234C-14DC-E409-3E98-1703A6A8DD46}"/>
              </a:ext>
            </a:extLst>
          </p:cNvPr>
          <p:cNvSpPr/>
          <p:nvPr/>
        </p:nvSpPr>
        <p:spPr>
          <a:xfrm>
            <a:off x="1061524" y="4532503"/>
            <a:ext cx="2569147" cy="1231405"/>
          </a:xfrm>
          <a:prstGeom prst="roundRect">
            <a:avLst/>
          </a:prstGeom>
          <a:solidFill>
            <a:srgbClr val="92D050"/>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lt-LT" dirty="0"/>
              <a:t> Investicinė / veiklos</a:t>
            </a:r>
            <a:r>
              <a:rPr lang="en-US" dirty="0"/>
              <a:t>*</a:t>
            </a:r>
            <a:endParaRPr lang="lt-LT" sz="2316" dirty="0"/>
          </a:p>
        </p:txBody>
      </p:sp>
      <p:sp>
        <p:nvSpPr>
          <p:cNvPr id="5" name="Suapvalintas stačiakampis 13">
            <a:extLst>
              <a:ext uri="{FF2B5EF4-FFF2-40B4-BE49-F238E27FC236}">
                <a16:creationId xmlns:a16="http://schemas.microsoft.com/office/drawing/2014/main" id="{DA9AB253-4847-5747-9593-787754ADFECA}"/>
              </a:ext>
            </a:extLst>
          </p:cNvPr>
          <p:cNvSpPr/>
          <p:nvPr/>
        </p:nvSpPr>
        <p:spPr>
          <a:xfrm>
            <a:off x="4119947" y="4532503"/>
            <a:ext cx="2569147" cy="1231405"/>
          </a:xfrm>
          <a:prstGeom prst="roundRect">
            <a:avLst/>
          </a:prstGeom>
          <a:solidFill>
            <a:srgbClr val="FFC000"/>
          </a:solidFill>
          <a:ln w="19050">
            <a:solidFill>
              <a:srgbClr val="FF000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lt-LT" dirty="0"/>
              <a:t> Veiklos</a:t>
            </a:r>
            <a:endParaRPr lang="lt-LT" sz="2316" dirty="0"/>
          </a:p>
        </p:txBody>
      </p:sp>
      <p:sp>
        <p:nvSpPr>
          <p:cNvPr id="7" name="TextBox 6">
            <a:extLst>
              <a:ext uri="{FF2B5EF4-FFF2-40B4-BE49-F238E27FC236}">
                <a16:creationId xmlns:a16="http://schemas.microsoft.com/office/drawing/2014/main" id="{CDD29B74-1ECA-027D-52D2-33E1D1F8EF72}"/>
              </a:ext>
            </a:extLst>
          </p:cNvPr>
          <p:cNvSpPr txBox="1"/>
          <p:nvPr/>
        </p:nvSpPr>
        <p:spPr>
          <a:xfrm>
            <a:off x="930889" y="6099857"/>
            <a:ext cx="10750238" cy="646331"/>
          </a:xfrm>
          <a:prstGeom prst="rect">
            <a:avLst/>
          </a:prstGeom>
          <a:noFill/>
          <a:ln>
            <a:solidFill>
              <a:schemeClr val="tx2"/>
            </a:solidFill>
          </a:ln>
        </p:spPr>
        <p:txBody>
          <a:bodyPr wrap="square">
            <a:spAutoFit/>
          </a:bodyPr>
          <a:lstStyle/>
          <a:p>
            <a:pPr algn="just"/>
            <a:r>
              <a:rPr lang="en-US" dirty="0">
                <a:effectLst/>
              </a:rPr>
              <a:t>* </a:t>
            </a:r>
            <a:r>
              <a:rPr lang="lt-LT" dirty="0">
                <a:effectLst/>
              </a:rPr>
              <a:t>Išskyrus Reglamento (ES) Nr. 651/2014 53 str. 2 d. f</a:t>
            </a:r>
            <a:r>
              <a:rPr lang="en-US" dirty="0">
                <a:effectLst/>
              </a:rPr>
              <a:t> </a:t>
            </a:r>
            <a:r>
              <a:rPr lang="lt-LT" dirty="0">
                <a:effectLst/>
              </a:rPr>
              <a:t>p., pagal kurį teikiama </a:t>
            </a:r>
            <a:r>
              <a:rPr lang="lt-LT" b="1" dirty="0">
                <a:effectLst/>
              </a:rPr>
              <a:t>tik veiklos pagalba - </a:t>
            </a:r>
            <a:r>
              <a:rPr lang="lt-LT" b="1" dirty="0"/>
              <a:t>muzikos ir literatūros, įskaitant vertimus, kūrinių rašymui, redagavimui, gamybai, platinimui, skaitmeninimui ir leidybai.</a:t>
            </a:r>
          </a:p>
        </p:txBody>
      </p:sp>
      <p:sp>
        <p:nvSpPr>
          <p:cNvPr id="6" name="Arrow: Down 5">
            <a:extLst>
              <a:ext uri="{FF2B5EF4-FFF2-40B4-BE49-F238E27FC236}">
                <a16:creationId xmlns:a16="http://schemas.microsoft.com/office/drawing/2014/main" id="{CF00C552-9FDE-0A8B-6DE8-772485869B84}"/>
              </a:ext>
            </a:extLst>
          </p:cNvPr>
          <p:cNvSpPr/>
          <p:nvPr/>
        </p:nvSpPr>
        <p:spPr>
          <a:xfrm>
            <a:off x="2180236" y="5796209"/>
            <a:ext cx="495785" cy="30364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49982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72069-89E1-12A4-CCFD-9146F3ED824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BCAE74F-4618-0620-CFB8-7005911C2E17}"/>
              </a:ext>
            </a:extLst>
          </p:cNvPr>
          <p:cNvSpPr>
            <a:spLocks noGrp="1"/>
          </p:cNvSpPr>
          <p:nvPr>
            <p:ph type="body" sz="quarter" idx="10"/>
          </p:nvPr>
        </p:nvSpPr>
        <p:spPr>
          <a:xfrm>
            <a:off x="1593393" y="1576278"/>
            <a:ext cx="8529871" cy="3705444"/>
          </a:xfrm>
        </p:spPr>
        <p:txBody>
          <a:bodyPr>
            <a:noAutofit/>
          </a:bodyPr>
          <a:lstStyle/>
          <a:p>
            <a:pPr>
              <a:spcAft>
                <a:spcPts val="1088"/>
              </a:spcAft>
            </a:pPr>
            <a:r>
              <a:rPr lang="lt-LT" sz="2000" b="1" u="sng" dirty="0">
                <a:latin typeface="DM Sans" pitchFamily="2" charset="-70"/>
              </a:rPr>
              <a:t>Pareiškėjo vertinimas:</a:t>
            </a:r>
          </a:p>
          <a:p>
            <a:pPr marL="945963" lvl="1" indent="-514350">
              <a:spcAft>
                <a:spcPts val="1088"/>
              </a:spcAft>
              <a:buFont typeface="+mj-lt"/>
              <a:buAutoNum type="arabicPeriod"/>
            </a:pPr>
            <a:r>
              <a:rPr lang="lt-LT" sz="2000" dirty="0">
                <a:solidFill>
                  <a:srgbClr val="092D68"/>
                </a:solidFill>
                <a:latin typeface="DM Sans" pitchFamily="2" charset="-70"/>
              </a:rPr>
              <a:t>Sunkumų patyrimo (ne)buvimo vertinimas </a:t>
            </a:r>
          </a:p>
          <a:p>
            <a:pPr marL="945963" lvl="1" indent="-514350" algn="just">
              <a:spcAft>
                <a:spcPts val="1088"/>
              </a:spcAft>
              <a:buFont typeface="+mj-lt"/>
              <a:buAutoNum type="arabicPeriod"/>
            </a:pPr>
            <a:r>
              <a:rPr lang="lt-LT" sz="2000" dirty="0">
                <a:solidFill>
                  <a:srgbClr val="092D68"/>
                </a:solidFill>
                <a:latin typeface="DM Sans" pitchFamily="2" charset="-70"/>
              </a:rPr>
              <a:t>Smulkaus ir vidutinio verslo statuso vertinimas</a:t>
            </a:r>
          </a:p>
          <a:p>
            <a:pPr marL="431613" lvl="1" indent="0" algn="just">
              <a:spcAft>
                <a:spcPts val="1088"/>
              </a:spcAft>
              <a:buNone/>
            </a:pPr>
            <a:endParaRPr lang="lt-LT" sz="1800" dirty="0">
              <a:solidFill>
                <a:srgbClr val="092D68"/>
              </a:solidFill>
              <a:latin typeface="DM Sans" pitchFamily="2" charset="-70"/>
            </a:endParaRPr>
          </a:p>
          <a:p>
            <a:pPr marL="0" lvl="1" indent="-25587">
              <a:lnSpc>
                <a:spcPct val="130000"/>
              </a:lnSpc>
              <a:spcBef>
                <a:spcPts val="1000"/>
              </a:spcBef>
              <a:spcAft>
                <a:spcPts val="1088"/>
              </a:spcAft>
            </a:pPr>
            <a:endParaRPr lang="lt-LT" sz="1800" b="1" u="sng" dirty="0">
              <a:solidFill>
                <a:schemeClr val="bg1"/>
              </a:solidFill>
            </a:endParaRPr>
          </a:p>
          <a:p>
            <a:pPr marL="0" lvl="1" indent="-25587">
              <a:lnSpc>
                <a:spcPct val="130000"/>
              </a:lnSpc>
              <a:spcBef>
                <a:spcPts val="1000"/>
              </a:spcBef>
              <a:spcAft>
                <a:spcPts val="1088"/>
              </a:spcAft>
            </a:pPr>
            <a:endParaRPr lang="lt-LT" sz="1800" b="1" u="sng" dirty="0">
              <a:solidFill>
                <a:schemeClr val="bg1"/>
              </a:solidFill>
            </a:endParaRPr>
          </a:p>
          <a:p>
            <a:pPr marL="945963" lvl="1" indent="-514350" algn="just">
              <a:spcAft>
                <a:spcPts val="1088"/>
              </a:spcAft>
              <a:buFont typeface="+mj-lt"/>
              <a:buAutoNum type="arabicPeriod"/>
            </a:pPr>
            <a:endParaRPr lang="lt-LT" sz="1800" dirty="0">
              <a:solidFill>
                <a:schemeClr val="bg1"/>
              </a:solidFill>
            </a:endParaRPr>
          </a:p>
          <a:p>
            <a:pPr marL="945963" lvl="1" indent="-514350" algn="just">
              <a:spcAft>
                <a:spcPts val="1088"/>
              </a:spcAft>
              <a:buFont typeface="+mj-lt"/>
              <a:buAutoNum type="arabicPeriod"/>
            </a:pPr>
            <a:endParaRPr lang="lt-LT" sz="1800" dirty="0">
              <a:solidFill>
                <a:schemeClr val="bg1"/>
              </a:solidFill>
            </a:endParaRPr>
          </a:p>
          <a:p>
            <a:pPr indent="-25587">
              <a:spcAft>
                <a:spcPts val="1088"/>
              </a:spcAft>
            </a:pPr>
            <a:endParaRPr lang="lt-LT" sz="1800" b="1" dirty="0">
              <a:solidFill>
                <a:schemeClr val="bg1"/>
              </a:solidFill>
            </a:endParaRPr>
          </a:p>
          <a:p>
            <a:pPr indent="-25587">
              <a:spcAft>
                <a:spcPts val="1088"/>
              </a:spcAft>
            </a:pPr>
            <a:endParaRPr lang="lt-LT" sz="1800" b="1" dirty="0">
              <a:solidFill>
                <a:schemeClr val="bg1"/>
              </a:solidFill>
            </a:endParaRPr>
          </a:p>
          <a:p>
            <a:pPr indent="-25587">
              <a:spcAft>
                <a:spcPts val="1088"/>
              </a:spcAft>
            </a:pPr>
            <a:endParaRPr lang="lt-LT" sz="1800" b="1" dirty="0">
              <a:solidFill>
                <a:schemeClr val="bg1"/>
              </a:solidFill>
            </a:endParaRPr>
          </a:p>
        </p:txBody>
      </p:sp>
      <p:sp>
        <p:nvSpPr>
          <p:cNvPr id="4" name="Text Placeholder 3">
            <a:extLst>
              <a:ext uri="{FF2B5EF4-FFF2-40B4-BE49-F238E27FC236}">
                <a16:creationId xmlns:a16="http://schemas.microsoft.com/office/drawing/2014/main" id="{C44262F7-1770-85F4-5A55-745823A1CD87}"/>
              </a:ext>
            </a:extLst>
          </p:cNvPr>
          <p:cNvSpPr>
            <a:spLocks noGrp="1"/>
          </p:cNvSpPr>
          <p:nvPr>
            <p:ph type="body" sz="quarter" idx="13"/>
          </p:nvPr>
        </p:nvSpPr>
        <p:spPr>
          <a:xfrm>
            <a:off x="1593393" y="587827"/>
            <a:ext cx="9725916" cy="1067718"/>
          </a:xfrm>
        </p:spPr>
        <p:txBody>
          <a:bodyPr/>
          <a:lstStyle/>
          <a:p>
            <a:r>
              <a:rPr lang="lt-LT" dirty="0"/>
              <a:t>2. Reikalavimai pareiškėjams</a:t>
            </a:r>
          </a:p>
        </p:txBody>
      </p:sp>
    </p:spTree>
    <p:extLst>
      <p:ext uri="{BB962C8B-B14F-4D97-AF65-F5344CB8AC3E}">
        <p14:creationId xmlns:p14="http://schemas.microsoft.com/office/powerpoint/2010/main" val="189855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57C575-28C1-9DA7-925F-191545ECB6C5}"/>
              </a:ext>
            </a:extLst>
          </p:cNvPr>
          <p:cNvSpPr>
            <a:spLocks noGrp="1"/>
          </p:cNvSpPr>
          <p:nvPr>
            <p:ph type="body" sz="quarter" idx="13"/>
          </p:nvPr>
        </p:nvSpPr>
        <p:spPr>
          <a:xfrm>
            <a:off x="892785" y="2217865"/>
            <a:ext cx="5203215" cy="1595063"/>
          </a:xfrm>
        </p:spPr>
        <p:txBody>
          <a:bodyPr/>
          <a:lstStyle/>
          <a:p>
            <a:pPr algn="just"/>
            <a:r>
              <a:rPr lang="lt-LT" sz="3600" dirty="0">
                <a:solidFill>
                  <a:srgbClr val="092D68"/>
                </a:solidFill>
              </a:rPr>
              <a:t> 2.</a:t>
            </a:r>
            <a:r>
              <a:rPr lang="en-US" sz="3600" dirty="0">
                <a:solidFill>
                  <a:srgbClr val="092D68"/>
                </a:solidFill>
              </a:rPr>
              <a:t>1 </a:t>
            </a:r>
            <a:r>
              <a:rPr lang="lt-LT" sz="3600" dirty="0">
                <a:solidFill>
                  <a:srgbClr val="092D68"/>
                </a:solidFill>
              </a:rPr>
              <a:t>Ar nepriskiriamas sunkumus patiriančių įmonių kategorijai</a:t>
            </a:r>
          </a:p>
          <a:p>
            <a:pPr algn="just"/>
            <a:endParaRPr lang="lt-LT" sz="3600" dirty="0">
              <a:solidFill>
                <a:srgbClr val="092D68"/>
              </a:solidFill>
            </a:endParaRPr>
          </a:p>
        </p:txBody>
      </p:sp>
      <p:pic>
        <p:nvPicPr>
          <p:cNvPr id="5" name="Paveikslėlis 3">
            <a:extLst>
              <a:ext uri="{FF2B5EF4-FFF2-40B4-BE49-F238E27FC236}">
                <a16:creationId xmlns:a16="http://schemas.microsoft.com/office/drawing/2014/main" id="{D47284C1-4011-C033-38CA-4DE55418B4A7}"/>
              </a:ext>
            </a:extLst>
          </p:cNvPr>
          <p:cNvPicPr>
            <a:picLocks noChangeAspect="1"/>
          </p:cNvPicPr>
          <p:nvPr/>
        </p:nvPicPr>
        <p:blipFill>
          <a:blip r:embed="rId2"/>
          <a:stretch>
            <a:fillRect/>
          </a:stretch>
        </p:blipFill>
        <p:spPr>
          <a:xfrm>
            <a:off x="6495009" y="1418457"/>
            <a:ext cx="5102910" cy="3066110"/>
          </a:xfrm>
          <a:prstGeom prst="rect">
            <a:avLst/>
          </a:prstGeom>
        </p:spPr>
      </p:pic>
    </p:spTree>
    <p:extLst>
      <p:ext uri="{BB962C8B-B14F-4D97-AF65-F5344CB8AC3E}">
        <p14:creationId xmlns:p14="http://schemas.microsoft.com/office/powerpoint/2010/main" val="4097066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CD177F-5159-6EEF-CBF9-3ABEA667D957}"/>
              </a:ext>
            </a:extLst>
          </p:cNvPr>
          <p:cNvSpPr>
            <a:spLocks noGrp="1"/>
          </p:cNvSpPr>
          <p:nvPr>
            <p:ph type="body" sz="quarter" idx="10"/>
          </p:nvPr>
        </p:nvSpPr>
        <p:spPr>
          <a:xfrm>
            <a:off x="1509965" y="1409952"/>
            <a:ext cx="9096799" cy="4848890"/>
          </a:xfrm>
        </p:spPr>
        <p:txBody>
          <a:bodyPr/>
          <a:lstStyle/>
          <a:p>
            <a:pPr algn="just" defTabSz="472839">
              <a:defRPr/>
            </a:pPr>
            <a:r>
              <a:rPr lang="lt-LT" sz="1600" b="1" i="0" dirty="0">
                <a:solidFill>
                  <a:srgbClr val="092D68"/>
                </a:solidFill>
                <a:effectLst/>
                <a:latin typeface="DM Sans" pitchFamily="2" charset="-70"/>
                <a:ea typeface="Verdana" panose="020B0604030504040204" pitchFamily="34" charset="0"/>
              </a:rPr>
              <a:t>Apibrėžtis nustatyta Reglamento 651/2014 2 str.18 p.:</a:t>
            </a:r>
            <a:endParaRPr lang="lt-LT" sz="1600" b="1" dirty="0">
              <a:solidFill>
                <a:srgbClr val="092D68"/>
              </a:solidFill>
              <a:latin typeface="DM Sans" pitchFamily="2" charset="-70"/>
              <a:ea typeface="Verdana" panose="020B0604030504040204" pitchFamily="34" charset="0"/>
            </a:endParaRPr>
          </a:p>
          <a:p>
            <a:pPr marL="466413" indent="-466413" algn="just" defTabSz="472839">
              <a:buFont typeface="+mj-lt"/>
              <a:buAutoNum type="alphaLcParenR"/>
              <a:defRPr/>
            </a:pPr>
            <a:r>
              <a:rPr lang="lt-LT" sz="1400" dirty="0">
                <a:solidFill>
                  <a:srgbClr val="092D68"/>
                </a:solidFill>
                <a:latin typeface="DM Sans" pitchFamily="2" charset="-70"/>
              </a:rPr>
              <a:t>Rezervai − sukaupti nuostoliai = neigiama suma, viršijanti pusę pasirašytojo akcinio kapitalo (iki 3 m. veikiantiems </a:t>
            </a:r>
            <a:r>
              <a:rPr lang="lt-LT" dirty="0">
                <a:solidFill>
                  <a:srgbClr val="092D68"/>
                </a:solidFill>
                <a:latin typeface="DM Sans" pitchFamily="2" charset="-70"/>
              </a:rPr>
              <a:t>ū</a:t>
            </a:r>
            <a:r>
              <a:rPr lang="lt-LT" sz="1400" dirty="0">
                <a:solidFill>
                  <a:srgbClr val="092D68"/>
                </a:solidFill>
                <a:latin typeface="DM Sans" pitchFamily="2" charset="-70"/>
              </a:rPr>
              <a:t>kio subjektams netaikoma)</a:t>
            </a:r>
          </a:p>
          <a:p>
            <a:pPr marL="466413" indent="-466413" algn="just" defTabSz="472839">
              <a:buFont typeface="+mj-lt"/>
              <a:buAutoNum type="alphaLcParenR"/>
              <a:defRPr/>
            </a:pPr>
            <a:r>
              <a:rPr lang="lt-LT" sz="1400" dirty="0">
                <a:solidFill>
                  <a:srgbClr val="092D68"/>
                </a:solidFill>
                <a:latin typeface="DM Sans" pitchFamily="2" charset="-70"/>
              </a:rPr>
              <a:t>bendrovė, kurioje bent keli nariai turi neribotą turtinę atsakomybę už bendrovės skolą, kurios daugiau nei pusė jos kapitalo, kaip parodyta bendrovės apskaitoje, buvo prarasta dėl sukauptų nuostolių (iki 3 m. veikiantiems </a:t>
            </a:r>
            <a:r>
              <a:rPr lang="lt-LT" dirty="0">
                <a:solidFill>
                  <a:srgbClr val="092D68"/>
                </a:solidFill>
                <a:latin typeface="DM Sans" pitchFamily="2" charset="-70"/>
              </a:rPr>
              <a:t>ū</a:t>
            </a:r>
            <a:r>
              <a:rPr lang="lt-LT" sz="1400" dirty="0">
                <a:solidFill>
                  <a:srgbClr val="092D68"/>
                </a:solidFill>
                <a:latin typeface="DM Sans" pitchFamily="2" charset="-70"/>
              </a:rPr>
              <a:t>kio subjektams netaikoma)</a:t>
            </a:r>
          </a:p>
          <a:p>
            <a:pPr marL="466413" indent="-466413" algn="just">
              <a:buNone/>
            </a:pPr>
            <a:r>
              <a:rPr lang="lt-LT" altLang="en-US" sz="1400" dirty="0">
                <a:solidFill>
                  <a:srgbClr val="092D68"/>
                </a:solidFill>
                <a:latin typeface="DM Sans" pitchFamily="2" charset="-70"/>
              </a:rPr>
              <a:t>c</a:t>
            </a:r>
            <a:r>
              <a:rPr lang="lt-LT" altLang="en-US" sz="1400" dirty="0">
                <a:solidFill>
                  <a:srgbClr val="092D68"/>
                </a:solidFill>
                <a:latin typeface="DM Sans" pitchFamily="2" charset="-70"/>
                <a:cs typeface="Times New Roman" panose="02020603050405020304" pitchFamily="18" charset="0"/>
              </a:rPr>
              <a:t>)   jeigu įmonei taikoma kolektyvinė nemokumo procedūra arba ji atitinka nacionalinės teisės kriterijus, kad jos kreditorių prašymu jai būtų pradėta kolektyvinė nemokumo procedūra </a:t>
            </a:r>
          </a:p>
          <a:p>
            <a:pPr marL="466413" indent="-466413" algn="just">
              <a:buAutoNum type="alphaLcParenR" startAt="4"/>
            </a:pPr>
            <a:r>
              <a:rPr lang="lt-LT" altLang="en-US" sz="1400" dirty="0">
                <a:solidFill>
                  <a:srgbClr val="092D68"/>
                </a:solidFill>
                <a:latin typeface="DM Sans" pitchFamily="2" charset="-70"/>
                <a:cs typeface="Times New Roman" panose="02020603050405020304" pitchFamily="18" charset="0"/>
              </a:rPr>
              <a:t>jeigu įmonė gavo sanavimo pagalbą ir dar negrąžino skolos ar baigėsi jos garantijos galiojimas, arba gavo restruktūrizavimo pagalbą ir vis dar laikosi restruktūrizavimo plano</a:t>
            </a:r>
          </a:p>
          <a:p>
            <a:r>
              <a:rPr lang="lt-LT" altLang="en-US" dirty="0"/>
              <a:t>e)     Taikomas didelėms įmonėms, kai per paskutinius dvejus finansinius metus tenkina abi sąlygas: </a:t>
            </a:r>
          </a:p>
          <a:p>
            <a:pPr lvl="1"/>
            <a:r>
              <a:rPr lang="lt-LT" altLang="en-US" sz="1400" dirty="0">
                <a:solidFill>
                  <a:srgbClr val="002060"/>
                </a:solidFill>
                <a:latin typeface="DM Sans" pitchFamily="2" charset="-70"/>
              </a:rPr>
              <a:t>balansinis skolos ir nuosavo kapitalo santykis viršija 7,5 </a:t>
            </a:r>
          </a:p>
          <a:p>
            <a:pPr lvl="1"/>
            <a:r>
              <a:rPr lang="lt-LT" altLang="en-US" sz="1400" dirty="0">
                <a:solidFill>
                  <a:srgbClr val="002060"/>
                </a:solidFill>
                <a:latin typeface="DM Sans" pitchFamily="2" charset="-70"/>
              </a:rPr>
              <a:t>EBITDA palūkanų padengimo santykis yra mažesnis negu 1,0 </a:t>
            </a:r>
          </a:p>
          <a:p>
            <a:pPr marL="466413" indent="-466413" algn="just">
              <a:buAutoNum type="alphaLcParenR" startAt="4"/>
            </a:pPr>
            <a:endParaRPr lang="lt-LT" altLang="en-US" sz="1400" dirty="0">
              <a:solidFill>
                <a:srgbClr val="092D68"/>
              </a:solidFill>
              <a:latin typeface="DM Sans" pitchFamily="2" charset="-70"/>
              <a:cs typeface="Times New Roman" panose="02020603050405020304" pitchFamily="18" charset="0"/>
            </a:endParaRPr>
          </a:p>
          <a:p>
            <a:endParaRPr lang="lt-LT" dirty="0">
              <a:solidFill>
                <a:srgbClr val="092D68"/>
              </a:solidFill>
              <a:latin typeface="DM Sans" pitchFamily="2" charset="-70"/>
            </a:endParaRPr>
          </a:p>
        </p:txBody>
      </p:sp>
      <p:sp>
        <p:nvSpPr>
          <p:cNvPr id="6" name="Text Placeholder 5">
            <a:extLst>
              <a:ext uri="{FF2B5EF4-FFF2-40B4-BE49-F238E27FC236}">
                <a16:creationId xmlns:a16="http://schemas.microsoft.com/office/drawing/2014/main" id="{21D53FBC-B708-0711-042A-A9244CB1860A}"/>
              </a:ext>
            </a:extLst>
          </p:cNvPr>
          <p:cNvSpPr>
            <a:spLocks noGrp="1"/>
          </p:cNvSpPr>
          <p:nvPr>
            <p:ph type="body" sz="quarter" idx="13"/>
          </p:nvPr>
        </p:nvSpPr>
        <p:spPr>
          <a:xfrm>
            <a:off x="1509965" y="482568"/>
            <a:ext cx="7416214" cy="699071"/>
          </a:xfrm>
        </p:spPr>
        <p:txBody>
          <a:bodyPr/>
          <a:lstStyle/>
          <a:p>
            <a:r>
              <a:rPr lang="lt-LT" i="0" dirty="0"/>
              <a:t>Sunkumus patirianti įmonė</a:t>
            </a:r>
            <a:endParaRPr lang="lt-LT" dirty="0"/>
          </a:p>
        </p:txBody>
      </p:sp>
    </p:spTree>
    <p:extLst>
      <p:ext uri="{BB962C8B-B14F-4D97-AF65-F5344CB8AC3E}">
        <p14:creationId xmlns:p14="http://schemas.microsoft.com/office/powerpoint/2010/main" val="3110995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CD177F-5159-6EEF-CBF9-3ABEA667D957}"/>
              </a:ext>
            </a:extLst>
          </p:cNvPr>
          <p:cNvSpPr>
            <a:spLocks noGrp="1"/>
          </p:cNvSpPr>
          <p:nvPr>
            <p:ph type="body" sz="quarter" idx="10"/>
          </p:nvPr>
        </p:nvSpPr>
        <p:spPr>
          <a:xfrm>
            <a:off x="1509964" y="1746323"/>
            <a:ext cx="9096799" cy="4482624"/>
          </a:xfrm>
        </p:spPr>
        <p:txBody>
          <a:bodyPr/>
          <a:lstStyle/>
          <a:p>
            <a:pPr marL="0" indent="0">
              <a:buNone/>
              <a:defRPr/>
            </a:pPr>
            <a:r>
              <a:rPr lang="lt-LT" sz="1400" b="1" u="sng" dirty="0"/>
              <a:t>Vertinam</a:t>
            </a:r>
            <a:r>
              <a:rPr lang="en-US" sz="1400" b="1" u="sng" dirty="0"/>
              <a:t>as</a:t>
            </a:r>
            <a:r>
              <a:rPr lang="lt-LT" sz="1400" b="1" u="sng" dirty="0"/>
              <a:t>:</a:t>
            </a:r>
          </a:p>
          <a:p>
            <a:pPr marL="285750" indent="-285750">
              <a:buClr>
                <a:schemeClr val="accent1"/>
              </a:buClr>
              <a:buFont typeface="Arial" panose="020B0604020202020204" pitchFamily="34" charset="0"/>
              <a:buChar char="•"/>
              <a:defRPr/>
            </a:pPr>
            <a:r>
              <a:rPr lang="lt-LT" sz="1400" noProof="0" dirty="0"/>
              <a:t>Pareiškėj</a:t>
            </a:r>
            <a:r>
              <a:rPr lang="en-US" sz="1400" dirty="0"/>
              <a:t>as</a:t>
            </a:r>
            <a:endParaRPr lang="lt-LT" sz="1400" dirty="0"/>
          </a:p>
          <a:p>
            <a:pPr marL="285750" indent="-285750">
              <a:buClr>
                <a:schemeClr val="accent1"/>
              </a:buClr>
              <a:buFont typeface="Arial" panose="020B0604020202020204" pitchFamily="34" charset="0"/>
              <a:buChar char="•"/>
              <a:defRPr/>
            </a:pPr>
            <a:r>
              <a:rPr lang="lt-LT" sz="1400" dirty="0"/>
              <a:t>Ūkio subjekt</a:t>
            </a:r>
            <a:r>
              <a:rPr lang="en-US" sz="1400" dirty="0"/>
              <a:t>as</a:t>
            </a:r>
            <a:r>
              <a:rPr lang="lt-LT" sz="1400" dirty="0"/>
              <a:t> – grup</a:t>
            </a:r>
            <a:r>
              <a:rPr lang="lt-LT" dirty="0"/>
              <a:t>ė</a:t>
            </a:r>
            <a:r>
              <a:rPr lang="lt-LT" sz="1400" dirty="0"/>
              <a:t> įmonių, kurias sieja susijusių įmonių ryšiai </a:t>
            </a:r>
          </a:p>
          <a:p>
            <a:pPr marL="0" indent="0">
              <a:buNone/>
              <a:defRPr/>
            </a:pPr>
            <a:r>
              <a:rPr lang="lt-LT" sz="1400" b="1" u="sng" dirty="0"/>
              <a:t>Duomenų šaltiniai:</a:t>
            </a:r>
          </a:p>
          <a:p>
            <a:pPr marL="285750" indent="-285750">
              <a:buClr>
                <a:schemeClr val="accent1"/>
              </a:buClr>
              <a:buFont typeface="Arial" panose="020B0604020202020204" pitchFamily="34" charset="0"/>
              <a:buChar char="•"/>
              <a:defRPr/>
            </a:pPr>
            <a:r>
              <a:rPr lang="lt-LT" sz="1400" dirty="0"/>
              <a:t>Paskutinės patvirtintos metinės Finansinės atskaitomybės (FA) dokumentai</a:t>
            </a:r>
            <a:endParaRPr lang="en-US" sz="1400" dirty="0"/>
          </a:p>
          <a:p>
            <a:pPr marL="285750" indent="-285750">
              <a:buClr>
                <a:schemeClr val="accent1"/>
              </a:buClr>
              <a:buFont typeface="Arial" panose="020B0604020202020204" pitchFamily="34" charset="0"/>
              <a:buChar char="•"/>
              <a:defRPr/>
            </a:pPr>
            <a:r>
              <a:rPr lang="lt-LT" sz="1400" dirty="0"/>
              <a:t>Konsoliduotos FA dokumentai arba ūkio subjektą sudarančių įmonių FA</a:t>
            </a:r>
          </a:p>
          <a:p>
            <a:pPr>
              <a:defRPr/>
            </a:pPr>
            <a:r>
              <a:rPr lang="lt-LT" sz="1400" b="1" u="sng" dirty="0"/>
              <a:t>Vertinimo momentas:</a:t>
            </a:r>
          </a:p>
          <a:p>
            <a:pPr marL="285750" indent="-285750">
              <a:buClr>
                <a:srgbClr val="142D64"/>
              </a:buClr>
              <a:buFont typeface="Arial" panose="020B0604020202020204" pitchFamily="34" charset="0"/>
              <a:buChar char="•"/>
              <a:defRPr/>
            </a:pPr>
            <a:r>
              <a:rPr lang="lt-LT" sz="1400" u="sng" dirty="0"/>
              <a:t>Tinkamumo finansuoti vertinimo metu</a:t>
            </a:r>
          </a:p>
          <a:p>
            <a:pPr marL="285750" indent="-285750">
              <a:buClr>
                <a:srgbClr val="142D64"/>
              </a:buClr>
              <a:buFont typeface="Arial" panose="020B0604020202020204" pitchFamily="34" charset="0"/>
              <a:buChar char="•"/>
              <a:defRPr/>
            </a:pPr>
            <a:r>
              <a:rPr lang="lt-LT" sz="1400" u="sng" dirty="0"/>
              <a:t>Sprendimo skirti pagalbą metu </a:t>
            </a:r>
          </a:p>
          <a:p>
            <a:endParaRPr lang="lt-LT" i="1" dirty="0">
              <a:solidFill>
                <a:srgbClr val="092D68"/>
              </a:solidFill>
              <a:latin typeface="DM Sans" pitchFamily="2" charset="-70"/>
            </a:endParaRPr>
          </a:p>
          <a:p>
            <a:r>
              <a:rPr lang="lt-LT" i="1" u="sng" dirty="0">
                <a:solidFill>
                  <a:srgbClr val="092D68"/>
                </a:solidFill>
                <a:latin typeface="DM Sans" pitchFamily="2" charset="-70"/>
              </a:rPr>
              <a:t>Subjektų, kurių finansiniai metai sutampa su kalendoriniais metais bus vertinami pagal 2025 metų finansinės atskaitomybės duomenis.</a:t>
            </a:r>
          </a:p>
          <a:p>
            <a:endParaRPr lang="lt-LT" dirty="0">
              <a:solidFill>
                <a:srgbClr val="092D68"/>
              </a:solidFill>
              <a:latin typeface="DM Sans" pitchFamily="2" charset="-70"/>
            </a:endParaRPr>
          </a:p>
        </p:txBody>
      </p:sp>
      <p:sp>
        <p:nvSpPr>
          <p:cNvPr id="6" name="Text Placeholder 5">
            <a:extLst>
              <a:ext uri="{FF2B5EF4-FFF2-40B4-BE49-F238E27FC236}">
                <a16:creationId xmlns:a16="http://schemas.microsoft.com/office/drawing/2014/main" id="{21D53FBC-B708-0711-042A-A9244CB1860A}"/>
              </a:ext>
            </a:extLst>
          </p:cNvPr>
          <p:cNvSpPr>
            <a:spLocks noGrp="1"/>
          </p:cNvSpPr>
          <p:nvPr>
            <p:ph type="body" sz="quarter" idx="13"/>
          </p:nvPr>
        </p:nvSpPr>
        <p:spPr>
          <a:xfrm>
            <a:off x="1509964" y="321235"/>
            <a:ext cx="9709723" cy="1081056"/>
          </a:xfrm>
        </p:spPr>
        <p:txBody>
          <a:bodyPr/>
          <a:lstStyle/>
          <a:p>
            <a:r>
              <a:rPr lang="lt-LT" altLang="en-US" dirty="0"/>
              <a:t>Sunkumus patirianti įmonė </a:t>
            </a:r>
            <a:br>
              <a:rPr lang="lt-LT" altLang="en-US" dirty="0"/>
            </a:br>
            <a:r>
              <a:rPr lang="lt-LT" altLang="en-US" dirty="0"/>
              <a:t>(vertinimas)</a:t>
            </a:r>
            <a:endParaRPr lang="lt-LT" dirty="0"/>
          </a:p>
        </p:txBody>
      </p:sp>
    </p:spTree>
    <p:extLst>
      <p:ext uri="{BB962C8B-B14F-4D97-AF65-F5344CB8AC3E}">
        <p14:creationId xmlns:p14="http://schemas.microsoft.com/office/powerpoint/2010/main" val="2357138164"/>
      </p:ext>
    </p:extLst>
  </p:cSld>
  <p:clrMapOvr>
    <a:masterClrMapping/>
  </p:clrMapOvr>
</p:sld>
</file>

<file path=ppt/theme/theme1.xml><?xml version="1.0" encoding="utf-8"?>
<a:theme xmlns:a="http://schemas.openxmlformats.org/drawingml/2006/main" name="Baltas">
  <a:themeElements>
    <a:clrScheme name="Custom 5">
      <a:dk1>
        <a:srgbClr val="0A1E26"/>
      </a:dk1>
      <a:lt1>
        <a:srgbClr val="FFFFFF"/>
      </a:lt1>
      <a:dk2>
        <a:srgbClr val="01343B"/>
      </a:dk2>
      <a:lt2>
        <a:srgbClr val="E7E6E6"/>
      </a:lt2>
      <a:accent1>
        <a:srgbClr val="092D67"/>
      </a:accent1>
      <a:accent2>
        <a:srgbClr val="F0B016"/>
      </a:accent2>
      <a:accent3>
        <a:srgbClr val="4249DF"/>
      </a:accent3>
      <a:accent4>
        <a:srgbClr val="F25901"/>
      </a:accent4>
      <a:accent5>
        <a:srgbClr val="C5DEFF"/>
      </a:accent5>
      <a:accent6>
        <a:srgbClr val="BEBFBE"/>
      </a:accent6>
      <a:hlink>
        <a:srgbClr val="01333B"/>
      </a:hlink>
      <a:folHlink>
        <a:srgbClr val="01333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CCA117F497E3D419E774FDF9F1CDC63" ma:contentTypeVersion="13" ma:contentTypeDescription="Loo uus dokument" ma:contentTypeScope="" ma:versionID="a86f2cab321af8071e3134fd60001d91">
  <xsd:schema xmlns:xsd="http://www.w3.org/2001/XMLSchema" xmlns:xs="http://www.w3.org/2001/XMLSchema" xmlns:p="http://schemas.microsoft.com/office/2006/metadata/properties" xmlns:ns3="dcde8227-80a3-4b03-a3a8-b41e8091f289" xmlns:ns4="3b88fb86-4b02-47b7-a458-9600e072c17f" targetNamespace="http://schemas.microsoft.com/office/2006/metadata/properties" ma:root="true" ma:fieldsID="3a452bd9588c6af76c7c01cd3dd8ce49" ns3:_="" ns4:_="">
    <xsd:import namespace="dcde8227-80a3-4b03-a3a8-b41e8091f289"/>
    <xsd:import namespace="3b88fb86-4b02-47b7-a458-9600e072c17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e8227-80a3-4b03-a3a8-b41e8091f2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88fb86-4b02-47b7-a458-9600e072c17f" elementFormDefault="qualified">
    <xsd:import namespace="http://schemas.microsoft.com/office/2006/documentManagement/types"/>
    <xsd:import namespace="http://schemas.microsoft.com/office/infopath/2007/PartnerControls"/>
    <xsd:element name="SharedWithUsers" ma:index="10"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Ühiskasutusse andmise üksikasjad" ma:internalName="SharedWithDetails" ma:readOnly="true">
      <xsd:simpleType>
        <xsd:restriction base="dms:Note">
          <xsd:maxLength value="255"/>
        </xsd:restriction>
      </xsd:simpleType>
    </xsd:element>
    <xsd:element name="SharingHintHash" ma:index="12" nillable="true" ma:displayName="Vihjeräsi jagami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091383-DBC4-43CD-A617-0C35E2BEE357}">
  <ds:schemaRefs>
    <ds:schemaRef ds:uri="http://schemas.microsoft.com/sharepoint/v3/contenttype/forms"/>
  </ds:schemaRefs>
</ds:datastoreItem>
</file>

<file path=customXml/itemProps2.xml><?xml version="1.0" encoding="utf-8"?>
<ds:datastoreItem xmlns:ds="http://schemas.openxmlformats.org/officeDocument/2006/customXml" ds:itemID="{474A226F-B264-4FBE-A831-F6935852D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de8227-80a3-4b03-a3a8-b41e8091f289"/>
    <ds:schemaRef ds:uri="3b88fb86-4b02-47b7-a458-9600e072c1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C65DB8-9424-481C-B684-ABCFB492830A}">
  <ds:schemaRefs>
    <ds:schemaRef ds:uri="http://purl.org/dc/terms/"/>
    <ds:schemaRef ds:uri="http://purl.org/dc/elements/1.1/"/>
    <ds:schemaRef ds:uri="dcde8227-80a3-4b03-a3a8-b41e8091f289"/>
    <ds:schemaRef ds:uri="http://schemas.microsoft.com/office/2006/documentManagement/types"/>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 ds:uri="3b88fb86-4b02-47b7-a458-9600e072c17f"/>
  </ds:schemaRefs>
</ds:datastoreItem>
</file>

<file path=docProps/app.xml><?xml version="1.0" encoding="utf-8"?>
<Properties xmlns="http://schemas.openxmlformats.org/officeDocument/2006/extended-properties" xmlns:vt="http://schemas.openxmlformats.org/officeDocument/2006/docPropsVTypes">
  <Template/>
  <TotalTime>28380</TotalTime>
  <Words>2474</Words>
  <Application>Microsoft Office PowerPoint</Application>
  <PresentationFormat>Widescreen</PresentationFormat>
  <Paragraphs>377</Paragraphs>
  <Slides>40</Slides>
  <Notes>14</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2</vt:i4>
      </vt:variant>
      <vt:variant>
        <vt:lpstr>Slide Titles</vt:lpstr>
      </vt:variant>
      <vt:variant>
        <vt:i4>40</vt:i4>
      </vt:variant>
    </vt:vector>
  </HeadingPairs>
  <TitlesOfParts>
    <vt:vector size="58" baseType="lpstr">
      <vt:lpstr>ＭＳ Ｐゴシック</vt:lpstr>
      <vt:lpstr>Arial</vt:lpstr>
      <vt:lpstr>Calibri</vt:lpstr>
      <vt:lpstr>Calibri Light</vt:lpstr>
      <vt:lpstr>Century Gothic</vt:lpstr>
      <vt:lpstr>DM Sans</vt:lpstr>
      <vt:lpstr>DM Serif Display</vt:lpstr>
      <vt:lpstr>EUAlbertina-Regu</vt:lpstr>
      <vt:lpstr>FontAwesome</vt:lpstr>
      <vt:lpstr>HP Simplified</vt:lpstr>
      <vt:lpstr>Poppins</vt:lpstr>
      <vt:lpstr>Times New Roman</vt:lpstr>
      <vt:lpstr>Verdana</vt:lpstr>
      <vt:lpstr>Wingdings</vt:lpstr>
      <vt:lpstr>Baltas</vt:lpstr>
      <vt:lpstr>1_Default Theme</vt:lpstr>
      <vt:lpstr>Diagrama</vt:lpstr>
      <vt:lpstr>Chart</vt:lpstr>
      <vt:lpstr>Infrastruktūros ir kitų sąlygų gerinimas siekiant kurti konkurencingus ir paklausius kultūros ir kūrybinių industrijų produktus ir (arba) paslaugas (PFSA Nr.2)  Pagalbos reikalavimai kvietimams – 06-017-K/ 06-018-K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Daugiau informacijos  www.esinvesticijos.lt । Kvietimai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Eerik Kohv</dc:creator>
  <cp:lastModifiedBy>Gytis Petrukaitis</cp:lastModifiedBy>
  <cp:revision>309</cp:revision>
  <cp:lastPrinted>2022-03-28T13:08:07Z</cp:lastPrinted>
  <dcterms:modified xsi:type="dcterms:W3CDTF">2026-02-13T12:09:55Z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0x0101000CCA117F497E3D419E774FDF9F1CDC63</vt:lpwstr>
  </property>
</Properties>
</file>